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4"/>
  </p:sldMasterIdLst>
  <p:notesMasterIdLst>
    <p:notesMasterId r:id="rId30"/>
  </p:notesMasterIdLst>
  <p:handoutMasterIdLst>
    <p:handoutMasterId r:id="rId31"/>
  </p:handoutMasterIdLst>
  <p:sldIdLst>
    <p:sldId id="256" r:id="rId5"/>
    <p:sldId id="259" r:id="rId6"/>
    <p:sldId id="257" r:id="rId7"/>
    <p:sldId id="266" r:id="rId8"/>
    <p:sldId id="282" r:id="rId9"/>
    <p:sldId id="281" r:id="rId10"/>
    <p:sldId id="273" r:id="rId11"/>
    <p:sldId id="268" r:id="rId12"/>
    <p:sldId id="277" r:id="rId13"/>
    <p:sldId id="278" r:id="rId14"/>
    <p:sldId id="261" r:id="rId15"/>
    <p:sldId id="271" r:id="rId16"/>
    <p:sldId id="260" r:id="rId17"/>
    <p:sldId id="274" r:id="rId18"/>
    <p:sldId id="283" r:id="rId19"/>
    <p:sldId id="272" r:id="rId20"/>
    <p:sldId id="280" r:id="rId21"/>
    <p:sldId id="265" r:id="rId22"/>
    <p:sldId id="264" r:id="rId23"/>
    <p:sldId id="287" r:id="rId24"/>
    <p:sldId id="285" r:id="rId25"/>
    <p:sldId id="286" r:id="rId26"/>
    <p:sldId id="275" r:id="rId27"/>
    <p:sldId id="284" r:id="rId28"/>
    <p:sldId id="269" r:id="rId29"/>
  </p:sldIdLst>
  <p:sldSz cx="9144000" cy="6858000" type="screen4x3"/>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lcano Eruptions" id="{0E3C7E0B-6CCA-4160-A9E2-E5B2D37733B7}">
          <p14:sldIdLst>
            <p14:sldId id="256"/>
            <p14:sldId id="259"/>
            <p14:sldId id="257"/>
            <p14:sldId id="266"/>
            <p14:sldId id="282"/>
            <p14:sldId id="281"/>
            <p14:sldId id="273"/>
            <p14:sldId id="268"/>
            <p14:sldId id="277"/>
            <p14:sldId id="278"/>
            <p14:sldId id="261"/>
            <p14:sldId id="271"/>
            <p14:sldId id="260"/>
            <p14:sldId id="274"/>
            <p14:sldId id="283"/>
            <p14:sldId id="272"/>
            <p14:sldId id="280"/>
            <p14:sldId id="265"/>
            <p14:sldId id="264"/>
            <p14:sldId id="287"/>
            <p14:sldId id="285"/>
            <p14:sldId id="286"/>
            <p14:sldId id="275"/>
            <p14:sldId id="284"/>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7C5E"/>
    <a:srgbClr val="0078D2"/>
    <a:srgbClr val="005DA2"/>
    <a:srgbClr val="0192FF"/>
    <a:srgbClr val="0032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94660"/>
  </p:normalViewPr>
  <p:slideViewPr>
    <p:cSldViewPr>
      <p:cViewPr>
        <p:scale>
          <a:sx n="100" d="100"/>
          <a:sy n="100" d="100"/>
        </p:scale>
        <p:origin x="1176" y="396"/>
      </p:cViewPr>
      <p:guideLst>
        <p:guide orient="horz" pos="2160"/>
        <p:guide pos="2880"/>
      </p:guideLst>
    </p:cSldViewPr>
  </p:slideViewPr>
  <p:notesTextViewPr>
    <p:cViewPr>
      <p:scale>
        <a:sx n="100" d="100"/>
        <a:sy n="100" d="100"/>
      </p:scale>
      <p:origin x="0" y="0"/>
    </p:cViewPr>
  </p:notesTextViewPr>
  <p:notesViewPr>
    <p:cSldViewPr>
      <p:cViewPr varScale="1">
        <p:scale>
          <a:sx n="83" d="100"/>
          <a:sy n="83" d="100"/>
        </p:scale>
        <p:origin x="391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he-IL" noProof="0">
          <a:solidFill>
            <a:schemeClr val="bg1"/>
          </a:solidFill>
          <a:latin typeface="Tahoma" panose="020B0604030504040204" pitchFamily="34" charset="0"/>
          <a:ea typeface="Tahoma" panose="020B0604030504040204" pitchFamily="34" charset="0"/>
          <a:cs typeface="Tahoma" panose="020B0604030504040204" pitchFamily="34" charset="0"/>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1" Type="http://schemas.openxmlformats.org/officeDocument/2006/relationships/hyperlink" Target="https://volcano.si.edu/database/search_eruption_results.cfm"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volcano.si.edu/database/search_eruption_results.cfm" TargetMode="External"/></Relationships>
</file>

<file path=ppt/diagrams/colors1.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3d5" qsCatId="3D" csTypeId="urn:microsoft.com/office/officeart/2005/8/colors/accent1_2#2" csCatId="accent1" phldr="1"/>
      <dgm:spPr>
        <a:scene3d>
          <a:camera prst="isometricOffAxis2Left" zoom="95000">
            <a:rot lat="600000" lon="1200000" rev="0"/>
          </a:camera>
          <a:lightRig rig="flat" dir="t"/>
        </a:scene3d>
      </dgm:spPr>
      <dgm:t>
        <a:bodyPr rtlCol="1"/>
        <a:lstStyle/>
        <a:p>
          <a:pPr rtl="1"/>
          <a:endParaRPr lang="en-US"/>
        </a:p>
      </dgm:t>
    </dgm:pt>
    <dgm:pt modelId="{96F225B3-2268-4CB1-9A6D-DD3D78235A90}">
      <dgm:prSet custT="1"/>
      <dgm:spPr>
        <a:solidFill>
          <a:schemeClr val="accent1">
            <a:hueOff val="0"/>
            <a:satOff val="0"/>
            <a:lumOff val="0"/>
          </a:schemeClr>
        </a:solidFill>
        <a:ln>
          <a:noFill/>
        </a:ln>
        <a:effectLst>
          <a:softEdge rad="0"/>
        </a:effectLst>
        <a:sp3d extrusionH="381000" contourW="38100" prstMaterial="matte">
          <a:contourClr>
            <a:schemeClr val="lt1"/>
          </a:contourClr>
        </a:sp3d>
      </dgm:spPr>
      <dgm:t>
        <a:bodyPr lIns="205200" rtlCol="1"/>
        <a:lstStyle/>
        <a:p>
          <a:pPr algn="ctr" rtl="1"/>
          <a:r>
            <a:rPr lang="en-US"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Can we predict how powerful will the next volcano eruption be?</a:t>
          </a:r>
          <a:endParaRPr lang="he-IL"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BB73B217-FF8F-4C8F-8CD2-4750708F0382}" type="parTrans" cxnId="{667C7982-07DA-481C-9497-BB8D1BD54CE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F7D5E32B-2816-47FB-95E5-01C708BBC493}" type="sibTrans" cxnId="{667C7982-07DA-481C-9497-BB8D1BD54CE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3381DCD-C269-4E6D-9AFB-BECEE2749D18}">
      <dgm:prSet custT="1"/>
      <dgm:spPr>
        <a:noFill/>
        <a:ln>
          <a:solidFill>
            <a:srgbClr val="C00000"/>
          </a:solidFill>
        </a:ln>
        <a:effectLst>
          <a:glow rad="1104900">
            <a:schemeClr val="accent1">
              <a:alpha val="19000"/>
            </a:schemeClr>
          </a:glow>
          <a:outerShdw blurRad="50800" dist="25400" dir="5400000" algn="ctr" rotWithShape="0">
            <a:srgbClr val="000000">
              <a:alpha val="28000"/>
            </a:srgbClr>
          </a:outerShdw>
          <a:softEdge rad="0"/>
        </a:effectLst>
      </dgm:spPr>
      <dgm:t>
        <a:bodyPr rtlCol="1"/>
        <a:lstStyle/>
        <a:p>
          <a:pPr rtl="1">
            <a:buNone/>
          </a:pPr>
          <a:endParaRPr lang="he-IL" sz="16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720D56F4-65FC-4CDA-8B3B-12DC7D227BE8}" type="parTrans" cxnId="{60D789E2-7A32-4437-8E2C-8B560B3784C0}">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85349A43-5576-44C6-8D13-62F2BF5EFAFB}" type="sibTrans" cxnId="{60D789E2-7A32-4437-8E2C-8B560B3784C0}">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0F0FFA5-B229-47F4-877A-693B786E330D}">
      <dgm:prSet custT="1"/>
      <dgm:spPr>
        <a:noFill/>
        <a:ln>
          <a:solidFill>
            <a:srgbClr val="C00000"/>
          </a:solidFill>
        </a:ln>
        <a:effectLst>
          <a:glow rad="1104900">
            <a:schemeClr val="accent1">
              <a:alpha val="19000"/>
            </a:schemeClr>
          </a:glow>
          <a:outerShdw blurRad="50800" dist="25400" dir="5400000" algn="ctr" rotWithShape="0">
            <a:srgbClr val="000000">
              <a:alpha val="28000"/>
            </a:srgbClr>
          </a:outerShdw>
          <a:softEdge rad="0"/>
        </a:effectLst>
      </dgm:spPr>
      <dgm:t>
        <a:bodyPr rtlCol="1"/>
        <a:lstStyle/>
        <a:p>
          <a:pPr rtl="1">
            <a:buNone/>
          </a:pPr>
          <a:endParaRPr lang="he-IL" sz="16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A40DF789-AA7B-4BE7-BFCF-06E2EA0C9C0F}" type="parTrans" cxnId="{C53BEBC3-30D6-43A2-B17C-9BF2C3361652}">
      <dgm:prSet/>
      <dgm:spPr/>
      <dgm:t>
        <a:bodyPr/>
        <a:lstStyle/>
        <a:p>
          <a:endParaRPr lang="en-IL"/>
        </a:p>
      </dgm:t>
    </dgm:pt>
    <dgm:pt modelId="{30882249-C91A-450F-BC76-BD49918397B8}" type="sibTrans" cxnId="{C53BEBC3-30D6-43A2-B17C-9BF2C3361652}">
      <dgm:prSet/>
      <dgm:spPr/>
      <dgm:t>
        <a:bodyPr/>
        <a:lstStyle/>
        <a:p>
          <a:endParaRPr lang="en-IL"/>
        </a:p>
      </dgm:t>
    </dgm:pt>
    <dgm:pt modelId="{9270810E-5EDA-493C-94A3-CD56D6BDC201}">
      <dgm:prSet custT="1"/>
      <dgm:spPr/>
      <dgm:t>
        <a:bodyPr rtlCol="1"/>
        <a:lstStyle/>
        <a:p>
          <a:pPr algn="ctr" rtl="1"/>
          <a:r>
            <a:rPr lang="en-US"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What pattern can we observe and what conclusions can we learn from them? </a:t>
          </a:r>
          <a:endParaRPr lang="he-IL" sz="1800" b="1" noProof="0" dirty="0">
            <a:latin typeface="Tahoma" panose="020B0604030504040204" pitchFamily="34" charset="0"/>
            <a:ea typeface="Tahoma" panose="020B0604030504040204" pitchFamily="34" charset="0"/>
            <a:cs typeface="Tahoma" panose="020B0604030504040204" pitchFamily="34" charset="0"/>
          </a:endParaRPr>
        </a:p>
      </dgm:t>
    </dgm:pt>
    <dgm:pt modelId="{C6C5529E-8F47-4FCC-A5E6-616381E60A8A}" type="sibTrans" cxnId="{304B3FEF-A04A-4EB6-B224-EBD06900C77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8AFFD4DB-1827-4550-B581-D6836D1A7B41}" type="parTrans" cxnId="{304B3FEF-A04A-4EB6-B224-EBD06900C77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6A69E878-6E4C-4840-B8F1-E395DA9854AF}">
      <dgm:prSet custT="1"/>
      <dgm:spPr>
        <a:noFill/>
        <a:ln>
          <a:solidFill>
            <a:srgbClr val="C00000"/>
          </a:solidFill>
        </a:ln>
        <a:effectLst>
          <a:glow rad="1841500">
            <a:schemeClr val="accent1">
              <a:alpha val="19000"/>
            </a:schemeClr>
          </a:glow>
          <a:outerShdw blurRad="50800" dist="50800" dir="5400000" algn="ctr" rotWithShape="0">
            <a:srgbClr val="000000">
              <a:alpha val="28000"/>
            </a:srgbClr>
          </a:outerShdw>
        </a:effectLst>
      </dgm:spPr>
      <dgm:t>
        <a:bodyPr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29EBC539-22E0-4AC6-97FB-361BDF867572}" type="sibTrans" cxnId="{606D715F-4BB7-40D4-B96D-3A1EE6FD1F64}">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E57BA40C-1429-48A7-B536-012502266669}" type="parTrans" cxnId="{606D715F-4BB7-40D4-B96D-3A1EE6FD1F64}">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88E8553-2CE6-48DB-8946-B423688793E1}">
      <dgm:prSet custT="1"/>
      <dgm:spPr>
        <a:noFill/>
        <a:ln>
          <a:solidFill>
            <a:srgbClr val="C00000"/>
          </a:solidFill>
        </a:ln>
        <a:effectLst>
          <a:glow rad="1841500">
            <a:schemeClr val="accent1">
              <a:alpha val="19000"/>
            </a:schemeClr>
          </a:glow>
          <a:outerShdw blurRad="50800" dist="50800" dir="5400000" algn="ctr" rotWithShape="0">
            <a:srgbClr val="000000">
              <a:alpha val="28000"/>
            </a:srgbClr>
          </a:outerShdw>
        </a:effectLst>
      </dgm:spPr>
      <dgm:t>
        <a:bodyPr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334D36D3-CD13-4CC1-8FFE-652859A135E2}" type="sibTrans" cxnId="{E8F358EB-BB43-4DC2-B970-9F251405618E}">
      <dgm:prSet/>
      <dgm:spPr/>
      <dgm:t>
        <a:bodyPr/>
        <a:lstStyle/>
        <a:p>
          <a:endParaRPr lang="en-IL"/>
        </a:p>
      </dgm:t>
    </dgm:pt>
    <dgm:pt modelId="{740AA165-7178-449A-8FCB-53D73FB22344}" type="parTrans" cxnId="{E8F358EB-BB43-4DC2-B970-9F251405618E}">
      <dgm:prSet/>
      <dgm:spPr/>
      <dgm:t>
        <a:bodyPr/>
        <a:lstStyle/>
        <a:p>
          <a:endParaRPr lang="en-IL"/>
        </a:p>
      </dgm:t>
    </dgm:pt>
    <dgm:pt modelId="{1A148C7C-2DF7-4A3E-8B60-CD1BB656DEB0}" type="pres">
      <dgm:prSet presAssocID="{1E11E206-3F6C-4535-B4C2-1852A1175E7D}" presName="linear" presStyleCnt="0">
        <dgm:presLayoutVars>
          <dgm:dir val="rev"/>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Ang="0" custScaleX="123410" custScaleY="56703" custLinFactNeighborX="-4529" custLinFactNeighborY="132">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75470">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124088" custScaleY="52955">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73865">
        <dgm:presLayoutVars>
          <dgm:bulletEnabled val="1"/>
        </dgm:presLayoutVars>
      </dgm:prSet>
      <dgm:spPr/>
    </dgm:pt>
  </dgm:ptLst>
  <dgm:cxnLst>
    <dgm:cxn modelId="{CA3AAD0C-5E48-4DF9-A706-8EAEA0FA541D}" type="presOf" srcId="{788E8553-2CE6-48DB-8946-B423688793E1}" destId="{EA904451-CA9C-48CF-A3F7-6C4003934218}" srcOrd="0" destOrd="1" presId="urn:microsoft.com/office/officeart/2005/8/layout/list1"/>
    <dgm:cxn modelId="{680D5116-4E04-4D82-BED5-A51AB9A2EE28}" type="presOf" srcId="{70F0FFA5-B229-47F4-877A-693B786E330D}" destId="{D96AA0FF-3772-4C88-B9D9-D7702591B9A7}" srcOrd="0" destOrd="1" presId="urn:microsoft.com/office/officeart/2005/8/layout/list1"/>
    <dgm:cxn modelId="{FDB70021-1166-434D-985E-ECB250AF01DF}" type="presOf" srcId="{9270810E-5EDA-493C-94A3-CD56D6BDC201}" destId="{388E0281-7FCC-4892-BD85-59C45354E9DA}" srcOrd="1" destOrd="0" presId="urn:microsoft.com/office/officeart/2005/8/layout/list1"/>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06648C68-17D5-4856-978E-753512428FD8}" type="presOf" srcId="{73381DCD-C269-4E6D-9AFB-BECEE2749D18}" destId="{D96AA0FF-3772-4C88-B9D9-D7702591B9A7}" srcOrd="0" destOrd="0" presId="urn:microsoft.com/office/officeart/2005/8/layout/list1"/>
    <dgm:cxn modelId="{98E5AC7D-827F-4FB2-A78A-1018D4A6B493}" type="presOf" srcId="{1E11E206-3F6C-4535-B4C2-1852A1175E7D}" destId="{1A148C7C-2DF7-4A3E-8B60-CD1BB656DEB0}" srcOrd="0" destOrd="0"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C53BEBC3-30D6-43A2-B17C-9BF2C3361652}" srcId="{96F225B3-2268-4CB1-9A6D-DD3D78235A90}" destId="{70F0FFA5-B229-47F4-877A-693B786E330D}" srcOrd="1" destOrd="0" parTransId="{A40DF789-AA7B-4BE7-BFCF-06E2EA0C9C0F}" sibTransId="{30882249-C91A-450F-BC76-BD49918397B8}"/>
    <dgm:cxn modelId="{16FB6CCA-CB32-45F7-9201-709782784D93}" type="presOf" srcId="{96F225B3-2268-4CB1-9A6D-DD3D78235A90}" destId="{626BC4C1-7783-44BE-91BE-44C956F5D34C}" srcOrd="0" destOrd="0"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E8F358EB-BB43-4DC2-B970-9F251405618E}" srcId="{9270810E-5EDA-493C-94A3-CD56D6BDC201}" destId="{788E8553-2CE6-48DB-8946-B423688793E1}" srcOrd="1" destOrd="0" parTransId="{740AA165-7178-449A-8FCB-53D73FB22344}" sibTransId="{334D36D3-CD13-4CC1-8FFE-652859A135E2}"/>
    <dgm:cxn modelId="{304B3FEF-A04A-4EB6-B224-EBD06900C776}" srcId="{1E11E206-3F6C-4535-B4C2-1852A1175E7D}" destId="{9270810E-5EDA-493C-94A3-CD56D6BDC201}" srcOrd="1" destOrd="0" parTransId="{8AFFD4DB-1827-4550-B581-D6836D1A7B41}" sibTransId="{C6C5529E-8F47-4FCC-A5E6-616381E60A8A}"/>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4D503-0B80-4460-922F-678D7B3B9A0D}" type="doc">
      <dgm:prSet loTypeId="urn:microsoft.com/office/officeart/2005/8/layout/list1" loCatId="list" qsTypeId="urn:microsoft.com/office/officeart/2005/8/quickstyle/3d2" qsCatId="3D" csTypeId="urn:microsoft.com/office/officeart/2005/8/colors/accent2_1" csCatId="accent2" phldr="1"/>
      <dgm:spPr/>
      <dgm:t>
        <a:bodyPr rtlCol="1"/>
        <a:lstStyle/>
        <a:p>
          <a:pPr rtl="1"/>
          <a:endParaRPr lang="en-US"/>
        </a:p>
      </dgm:t>
    </dgm:pt>
    <dgm:pt modelId="{6803AE33-8C4D-49FF-A701-3AEB5FFD114C}">
      <dgm:prSet custT="1"/>
      <dgm:spPr>
        <a:gradFill rotWithShape="0">
          <a:gsLst>
            <a:gs pos="0">
              <a:schemeClr val="lt1">
                <a:hueOff val="0"/>
                <a:satOff val="0"/>
                <a:lumOff val="0"/>
                <a:tint val="60000"/>
                <a:satMod val="160000"/>
                <a:alpha val="72000"/>
              </a:schemeClr>
            </a:gs>
            <a:gs pos="46000">
              <a:schemeClr val="lt1">
                <a:hueOff val="0"/>
                <a:satOff val="0"/>
                <a:lumOff val="0"/>
                <a:alphaOff val="0"/>
                <a:tint val="86000"/>
                <a:satMod val="160000"/>
              </a:schemeClr>
            </a:gs>
            <a:gs pos="100000">
              <a:schemeClr val="accent1">
                <a:lumMod val="60000"/>
                <a:lumOff val="40000"/>
                <a:alpha val="86000"/>
              </a:schemeClr>
            </a:gs>
          </a:gsLst>
        </a:gradFill>
      </dgm:spPr>
      <dgm:t>
        <a:bodyPr rtlCol="1"/>
        <a:lstStyle/>
        <a:p>
          <a:pPr algn="ctr" rtl="1"/>
          <a:r>
            <a:rPr lang="en-US" sz="1800" b="1"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Crawling</a:t>
          </a:r>
          <a:endParaRPr lang="he-IL" sz="1800" b="1"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4743A700-A53B-4D41-993A-CFD7EECD1885}" type="pres">
      <dgm:prSet presAssocID="{B7B4D503-0B80-4460-922F-678D7B3B9A0D}" presName="linear" presStyleCnt="0">
        <dgm:presLayoutVars>
          <dgm:dir/>
          <dgm:animLvl val="lvl"/>
          <dgm:resizeHandles val="exact"/>
        </dgm:presLayoutVars>
      </dgm:prSet>
      <dgm:spPr/>
    </dgm:pt>
    <dgm:pt modelId="{F0A88FC1-2005-4595-8DFC-3681CA842369}" type="pres">
      <dgm:prSet presAssocID="{6803AE33-8C4D-49FF-A701-3AEB5FFD114C}" presName="parentLin" presStyleCnt="0"/>
      <dgm:spPr/>
    </dgm:pt>
    <dgm:pt modelId="{5E53360D-8F42-435A-94A9-84929AFB6938}" type="pres">
      <dgm:prSet presAssocID="{6803AE33-8C4D-49FF-A701-3AEB5FFD114C}" presName="parentLeftMargin" presStyleLbl="node1" presStyleIdx="0" presStyleCnt="1"/>
      <dgm:spPr/>
    </dgm:pt>
    <dgm:pt modelId="{9F298319-C42B-4CDF-8C74-49D71AFB8C2C}" type="pres">
      <dgm:prSet presAssocID="{6803AE33-8C4D-49FF-A701-3AEB5FFD114C}" presName="parentText" presStyleLbl="node1" presStyleIdx="0" presStyleCnt="1" custScaleY="33130" custLinFactNeighborX="7346" custLinFactNeighborY="-37225">
        <dgm:presLayoutVars>
          <dgm:chMax val="0"/>
          <dgm:bulletEnabled val="1"/>
        </dgm:presLayoutVars>
      </dgm:prSet>
      <dgm:spPr/>
    </dgm:pt>
    <dgm:pt modelId="{43F9245F-3863-4F15-944D-C2513F83E262}" type="pres">
      <dgm:prSet presAssocID="{6803AE33-8C4D-49FF-A701-3AEB5FFD114C}" presName="negativeSpace" presStyleCnt="0"/>
      <dgm:spPr/>
    </dgm:pt>
    <dgm:pt modelId="{2E6B6325-84F2-4F38-B8BC-DFFAFF235530}" type="pres">
      <dgm:prSet presAssocID="{6803AE33-8C4D-49FF-A701-3AEB5FFD114C}" presName="childText" presStyleLbl="conFgAcc1" presStyleIdx="0" presStyleCnt="1" custScaleY="275976">
        <dgm:presLayoutVars>
          <dgm:bulletEnabled val="1"/>
        </dgm:presLayoutVars>
      </dgm:prSet>
      <dgm:spPr/>
    </dgm:pt>
  </dgm:ptLst>
  <dgm:cxnLst>
    <dgm:cxn modelId="{B3A9A309-4955-47E0-A62F-54101AE9EF22}" srcId="{B7B4D503-0B80-4460-922F-678D7B3B9A0D}" destId="{6803AE33-8C4D-49FF-A701-3AEB5FFD114C}" srcOrd="0" destOrd="0" parTransId="{71CB2A66-749B-4C8F-9BAC-3469E95A323C}" sibTransId="{0BE976F9-0D26-497C-8000-721D61B1AB27}"/>
    <dgm:cxn modelId="{8A0E6066-B152-4CC5-B1B4-16D72E004C31}" type="presOf" srcId="{B7B4D503-0B80-4460-922F-678D7B3B9A0D}" destId="{4743A700-A53B-4D41-993A-CFD7EECD1885}" srcOrd="0" destOrd="0" presId="urn:microsoft.com/office/officeart/2005/8/layout/list1"/>
    <dgm:cxn modelId="{950CBE85-BA12-4ACB-B5A6-6078B3295F46}" type="presOf" srcId="{6803AE33-8C4D-49FF-A701-3AEB5FFD114C}" destId="{5E53360D-8F42-435A-94A9-84929AFB6938}" srcOrd="0" destOrd="0" presId="urn:microsoft.com/office/officeart/2005/8/layout/list1"/>
    <dgm:cxn modelId="{929D0799-2B20-4B03-8255-CC66A7AC2417}" type="presOf" srcId="{6803AE33-8C4D-49FF-A701-3AEB5FFD114C}" destId="{9F298319-C42B-4CDF-8C74-49D71AFB8C2C}" srcOrd="1" destOrd="0" presId="urn:microsoft.com/office/officeart/2005/8/layout/list1"/>
    <dgm:cxn modelId="{EED77B9B-A661-4CBF-8713-D462800A208E}" type="presParOf" srcId="{4743A700-A53B-4D41-993A-CFD7EECD1885}" destId="{F0A88FC1-2005-4595-8DFC-3681CA842369}" srcOrd="0" destOrd="0" presId="urn:microsoft.com/office/officeart/2005/8/layout/list1"/>
    <dgm:cxn modelId="{6FCF4AA4-468A-4956-9BD7-A08A0D19CC81}" type="presParOf" srcId="{F0A88FC1-2005-4595-8DFC-3681CA842369}" destId="{5E53360D-8F42-435A-94A9-84929AFB6938}" srcOrd="0" destOrd="0" presId="urn:microsoft.com/office/officeart/2005/8/layout/list1"/>
    <dgm:cxn modelId="{B0BAA15A-2095-4415-B37C-A7C4E0FECB80}" type="presParOf" srcId="{F0A88FC1-2005-4595-8DFC-3681CA842369}" destId="{9F298319-C42B-4CDF-8C74-49D71AFB8C2C}" srcOrd="1" destOrd="0" presId="urn:microsoft.com/office/officeart/2005/8/layout/list1"/>
    <dgm:cxn modelId="{C8A20A60-0F8C-4B11-B2F9-BE02AEFA0756}" type="presParOf" srcId="{4743A700-A53B-4D41-993A-CFD7EECD1885}" destId="{43F9245F-3863-4F15-944D-C2513F83E262}" srcOrd="1" destOrd="0" presId="urn:microsoft.com/office/officeart/2005/8/layout/list1"/>
    <dgm:cxn modelId="{93A68F7A-0E5E-42FC-8FB3-77E6E57828BD}" type="presParOf" srcId="{4743A700-A53B-4D41-993A-CFD7EECD1885}" destId="{2E6B6325-84F2-4F38-B8BC-DFFAFF235530}"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F1C723-03E7-4F60-A0F2-661655E80CC4}" type="doc">
      <dgm:prSet loTypeId="urn:microsoft.com/office/officeart/2008/layout/LinedList" loCatId="list" qsTypeId="urn:microsoft.com/office/officeart/2005/8/quickstyle/simple1#12" qsCatId="simple" csTypeId="urn:microsoft.com/office/officeart/2005/8/colors/accent1_2#4" csCatId="accent1" phldr="1"/>
      <dgm:spPr/>
      <dgm:t>
        <a:bodyPr rtlCol="1"/>
        <a:lstStyle/>
        <a:p>
          <a:pPr rtl="1"/>
          <a:endParaRPr lang="en-US"/>
        </a:p>
      </dgm:t>
    </dgm:pt>
    <dgm:pt modelId="{00D68B20-1BE4-422E-A7EC-B2A5F8823595}">
      <dgm:prSet custT="1"/>
      <dgm:spPr>
        <a:effectLst>
          <a:glow rad="1219200">
            <a:schemeClr val="tx1">
              <a:alpha val="40000"/>
            </a:schemeClr>
          </a:glow>
          <a:outerShdw blurRad="50800" dist="38100" dir="6120000" algn="ctr" rotWithShape="0">
            <a:srgbClr val="000000">
              <a:alpha val="31000"/>
            </a:srgbClr>
          </a:outerShdw>
          <a:reflection endPos="0" dir="5400000" sy="-100000" algn="bl" rotWithShape="0"/>
        </a:effectLst>
      </dgm:spPr>
      <dgm:t>
        <a:bodyPr rtlCol="1" anchor="ctr" anchorCtr="1"/>
        <a:lstStyle/>
        <a:p>
          <a:pPr algn="ctr" rtl="1"/>
          <a:r>
            <a:rPr lang="en-US"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Website that was used for the acquisition process</a:t>
          </a:r>
          <a:endParaRPr lang="he-IL"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AAE210A4-EF93-4699-B6E7-910473CA52F2}" type="parTrans" cxnId="{3E71CC4B-ACCC-4FC3-AD79-AC0748BA0AC1}">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251AC55D-5006-4B4B-B073-A2F28AFAB911}" type="sibTrans" cxnId="{3E71CC4B-ACCC-4FC3-AD79-AC0748BA0AC1}">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03B21B66-246E-41E0-A64B-29435509BAF3}">
      <dgm:prSet custT="1"/>
      <dgm:spPr>
        <a:effectLst>
          <a:glow rad="1219200">
            <a:schemeClr val="tx1">
              <a:alpha val="40000"/>
            </a:schemeClr>
          </a:glow>
          <a:outerShdw blurRad="50800" dist="38100" dir="6120000" algn="ctr" rotWithShape="0">
            <a:srgbClr val="000000">
              <a:alpha val="31000"/>
            </a:srgbClr>
          </a:outerShdw>
        </a:effectLst>
      </dgm:spPr>
      <dgm:t>
        <a:bodyPr rtlCol="1" anchor="ctr" anchorCtr="1"/>
        <a:lstStyle/>
        <a:p>
          <a:pPr algn="ctr" rtl="1"/>
          <a:r>
            <a:rPr lang="en-US"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Packages that were used for crawling</a:t>
          </a:r>
          <a:endParaRPr lang="he-IL"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9578E430-F3AC-40B0-919C-C41C43628ACB}" type="parTrans" cxnId="{74D864F7-3ACC-4E12-9790-ACEDE4204273}">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61BD754F-D4D1-4C50-A227-BDC5F9400709}" type="sibTrans" cxnId="{74D864F7-3ACC-4E12-9790-ACEDE4204273}">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D56C152E-CAA0-4270-BDF5-6807A287ADF3}">
      <dgm:prSet custT="1"/>
      <dgm:spPr/>
      <dgm:t>
        <a:bodyPr rtlCol="1"/>
        <a:lstStyle/>
        <a:p>
          <a:pPr algn="l" rtl="1"/>
          <a:r>
            <a:rPr lang="en-US" sz="140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BeautifulSoup, Selenium, pandas, requests</a:t>
          </a:r>
          <a:endParaRPr lang="he-IL" sz="140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A5DCC63B-07A4-49F4-B949-37DF3230824F}" type="parTrans" cxnId="{A04DFF64-7CE3-4486-96E6-0E524C2519AA}">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B5A9BD6-DF5C-4A38-BB9A-4C73867D6B77}" type="sibTrans" cxnId="{A04DFF64-7CE3-4486-96E6-0E524C2519AA}">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F8FF3B4-ACD1-4A5F-AB32-BC02EDB2A159}">
      <dgm:prSet custT="1"/>
      <dgm:spPr>
        <a:effectLst>
          <a:glow rad="1219200">
            <a:schemeClr val="tx1">
              <a:alpha val="40000"/>
            </a:schemeClr>
          </a:glow>
          <a:outerShdw blurRad="50800" dist="38100" dir="6120000" algn="ctr" rotWithShape="0">
            <a:srgbClr val="000000">
              <a:alpha val="31000"/>
            </a:srgbClr>
          </a:outerShdw>
        </a:effectLst>
      </dgm:spPr>
      <dgm:t>
        <a:bodyPr rtlCol="1" anchor="ctr" anchorCtr="1"/>
        <a:lstStyle/>
        <a:p>
          <a:pPr algn="ctr" rtl="1"/>
          <a:r>
            <a:rPr lang="en-US"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Amount of data that was collected (Raw data volume)</a:t>
          </a:r>
          <a:endParaRPr lang="he-IL"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dgm:t>
    </dgm:pt>
    <dgm:pt modelId="{4108113A-083D-4E38-87B9-3A10B18EC974}" type="parTrans" cxnId="{9713EC1D-ADFB-4E41-BB5C-4DA09D160930}">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1F3F0154-9A57-46FF-94F5-CBDECFC1A958}" type="sibTrans" cxnId="{9713EC1D-ADFB-4E41-BB5C-4DA09D160930}">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0590D9A4-2753-459B-BD04-5ADA77A874E4}">
      <dgm:prSet custT="1"/>
      <dgm:spPr/>
      <dgm:t>
        <a:bodyPr rtlCol="1"/>
        <a:lstStyle/>
        <a:p>
          <a:pPr algn="l" rtl="1"/>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179,552 (before cleaning) ; 148,904 (after cleaning)</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dgm:t>
    </dgm:pt>
    <dgm:pt modelId="{E4C48E2F-8B28-438D-8C68-834E73990FFB}" type="parTrans" cxnId="{5EEE1E7C-C59C-492D-B372-C3C23F95DCF4}">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13F7628-467F-4159-A0AE-2C55684299A0}" type="sibTrans" cxnId="{5EEE1E7C-C59C-492D-B372-C3C23F95DCF4}">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3FA67A1A-FE3F-414B-9D83-D57BC7D503C6}">
      <dgm:prSet custT="1"/>
      <dgm:spPr/>
      <dgm:t>
        <a:bodyPr rtlCol="1"/>
        <a:lstStyle/>
        <a:p>
          <a:pPr algn="l" rtl="1"/>
          <a:r>
            <a:rPr lang="en-US" sz="1400" b="0" i="1" u="none"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Smithsonian Institute - National Museum of Natural History</a:t>
          </a:r>
          <a:endParaRPr lang="he-IL" sz="1400" b="0" i="1" u="none"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1ECE8BC9-4A4C-45BF-9C78-D717E53EC7F9}" type="parTrans" cxnId="{396C827E-E5F9-4B30-B9BD-C5A093C7B471}">
      <dgm:prSet/>
      <dgm:spPr/>
      <dgm:t>
        <a:bodyPr/>
        <a:lstStyle/>
        <a:p>
          <a:endParaRPr lang="en-IL"/>
        </a:p>
      </dgm:t>
    </dgm:pt>
    <dgm:pt modelId="{5D64D3C7-0F4F-4A2D-8A0A-3724A673861B}" type="sibTrans" cxnId="{396C827E-E5F9-4B30-B9BD-C5A093C7B471}">
      <dgm:prSet/>
      <dgm:spPr/>
      <dgm:t>
        <a:bodyPr/>
        <a:lstStyle/>
        <a:p>
          <a:endParaRPr lang="en-IL"/>
        </a:p>
      </dgm:t>
    </dgm:pt>
    <dgm:pt modelId="{7A0DE32E-CC3C-425D-A3D3-C21A49115A3C}">
      <dgm:prSet custT="1"/>
      <dgm:spPr/>
      <dgm:t>
        <a:bodyPr rtlCol="1"/>
        <a:lstStyle/>
        <a:p>
          <a:pPr algn="l" rtl="1"/>
          <a:r>
            <a:rPr lang="en-US" sz="1400" b="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Minor packages: os, re, sys, time, warnings</a:t>
          </a:r>
          <a:endParaRPr lang="he-IL" sz="1400" b="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75C80720-D550-46C7-83CE-CE7C5E0FAE09}" type="parTrans" cxnId="{9C522DA8-EB8B-447A-9751-0F7D36D16F5F}">
      <dgm:prSet/>
      <dgm:spPr/>
      <dgm:t>
        <a:bodyPr/>
        <a:lstStyle/>
        <a:p>
          <a:endParaRPr lang="en-IL"/>
        </a:p>
      </dgm:t>
    </dgm:pt>
    <dgm:pt modelId="{AD0D687F-9AE1-40E1-972F-9A766578F347}" type="sibTrans" cxnId="{9C522DA8-EB8B-447A-9751-0F7D36D16F5F}">
      <dgm:prSet/>
      <dgm:spPr/>
      <dgm:t>
        <a:bodyPr/>
        <a:lstStyle/>
        <a:p>
          <a:endParaRPr lang="en-IL"/>
        </a:p>
      </dgm:t>
    </dgm:pt>
    <dgm:pt modelId="{2DD83CB2-7733-4440-9357-0074632CDD7A}">
      <dgm:prSet/>
      <dgm:spPr/>
      <dgm:t>
        <a:bodyPr/>
        <a:lstStyle/>
        <a:p>
          <a:endParaRPr lang="en-IL"/>
        </a:p>
      </dgm:t>
    </dgm:pt>
    <dgm:pt modelId="{1416386D-18E6-43A5-8CB9-0E5F90A7D52B}" type="parTrans" cxnId="{0B525DB5-6B9D-4945-8C18-8D8A5F50431C}">
      <dgm:prSet/>
      <dgm:spPr/>
      <dgm:t>
        <a:bodyPr/>
        <a:lstStyle/>
        <a:p>
          <a:endParaRPr lang="en-IL"/>
        </a:p>
      </dgm:t>
    </dgm:pt>
    <dgm:pt modelId="{C132F8BF-782E-4BDB-BAD2-38621B81598B}" type="sibTrans" cxnId="{0B525DB5-6B9D-4945-8C18-8D8A5F50431C}">
      <dgm:prSet/>
      <dgm:spPr/>
      <dgm:t>
        <a:bodyPr/>
        <a:lstStyle/>
        <a:p>
          <a:endParaRPr lang="en-IL"/>
        </a:p>
      </dgm:t>
    </dgm:pt>
    <dgm:pt modelId="{63139B90-0866-4C13-8FE0-8F2DC014992A}" type="pres">
      <dgm:prSet presAssocID="{34F1C723-03E7-4F60-A0F2-661655E80CC4}" presName="vert0" presStyleCnt="0">
        <dgm:presLayoutVars>
          <dgm:dir/>
          <dgm:animOne val="branch"/>
          <dgm:animLvl val="lvl"/>
        </dgm:presLayoutVars>
      </dgm:prSet>
      <dgm:spPr/>
    </dgm:pt>
    <dgm:pt modelId="{FA44E323-A92F-480A-8827-44A2781C84B5}" type="pres">
      <dgm:prSet presAssocID="{00D68B20-1BE4-422E-A7EC-B2A5F8823595}" presName="thickLine" presStyleLbl="alignNode1" presStyleIdx="0" presStyleCnt="5"/>
      <dgm:spPr>
        <a:ln>
          <a:solidFill>
            <a:schemeClr val="accent1"/>
          </a:solidFill>
        </a:ln>
      </dgm:spPr>
    </dgm:pt>
    <dgm:pt modelId="{FB6A6E1A-BF0E-4C4B-BDBB-CAD85EC076B5}" type="pres">
      <dgm:prSet presAssocID="{00D68B20-1BE4-422E-A7EC-B2A5F8823595}" presName="horz1" presStyleCnt="0"/>
      <dgm:spPr/>
    </dgm:pt>
    <dgm:pt modelId="{19EE278C-60D7-4377-87C6-37C9E6EDC37E}" type="pres">
      <dgm:prSet presAssocID="{00D68B20-1BE4-422E-A7EC-B2A5F8823595}" presName="tx1" presStyleLbl="revTx" presStyleIdx="0" presStyleCnt="8" custScaleX="112963" custLinFactNeighborX="-3746"/>
      <dgm:spPr/>
    </dgm:pt>
    <dgm:pt modelId="{5717E84B-06DA-435B-B33A-B5F9AA5343C9}" type="pres">
      <dgm:prSet presAssocID="{00D68B20-1BE4-422E-A7EC-B2A5F8823595}" presName="vert1" presStyleCnt="0"/>
      <dgm:spPr/>
    </dgm:pt>
    <dgm:pt modelId="{3801638F-B653-4185-A109-71FDCFF5B3FD}" type="pres">
      <dgm:prSet presAssocID="{03B21B66-246E-41E0-A64B-29435509BAF3}" presName="thickLine" presStyleLbl="alignNode1" presStyleIdx="1" presStyleCnt="5"/>
      <dgm:spPr>
        <a:ln>
          <a:solidFill>
            <a:schemeClr val="accent1"/>
          </a:solidFill>
        </a:ln>
      </dgm:spPr>
    </dgm:pt>
    <dgm:pt modelId="{4C325E26-1E1F-44AD-986E-52A01EEDC7B9}" type="pres">
      <dgm:prSet presAssocID="{03B21B66-246E-41E0-A64B-29435509BAF3}" presName="horz1" presStyleCnt="0"/>
      <dgm:spPr/>
    </dgm:pt>
    <dgm:pt modelId="{04F9941F-0142-4ABA-85F5-61FE6A87DFE5}" type="pres">
      <dgm:prSet presAssocID="{03B21B66-246E-41E0-A64B-29435509BAF3}" presName="tx1" presStyleLbl="revTx" presStyleIdx="1" presStyleCnt="8" custScaleX="112963"/>
      <dgm:spPr/>
    </dgm:pt>
    <dgm:pt modelId="{E485A901-F604-4273-90CB-C34AA64C7791}" type="pres">
      <dgm:prSet presAssocID="{03B21B66-246E-41E0-A64B-29435509BAF3}" presName="vert1" presStyleCnt="0"/>
      <dgm:spPr/>
    </dgm:pt>
    <dgm:pt modelId="{8364631E-E1AF-48FC-878F-0614059E63B0}" type="pres">
      <dgm:prSet presAssocID="{D56C152E-CAA0-4270-BDF5-6807A287ADF3}" presName="vertSpace2a" presStyleCnt="0"/>
      <dgm:spPr/>
    </dgm:pt>
    <dgm:pt modelId="{696AAD88-43A3-4B36-A4FF-C8322DFC0505}" type="pres">
      <dgm:prSet presAssocID="{D56C152E-CAA0-4270-BDF5-6807A287ADF3}" presName="horz2" presStyleCnt="0"/>
      <dgm:spPr/>
    </dgm:pt>
    <dgm:pt modelId="{A1A11FE5-41A2-49F5-9D12-4D33E7AE830D}" type="pres">
      <dgm:prSet presAssocID="{D56C152E-CAA0-4270-BDF5-6807A287ADF3}" presName="horzSpace2" presStyleCnt="0"/>
      <dgm:spPr/>
    </dgm:pt>
    <dgm:pt modelId="{44CCA62C-4000-44A2-96E4-0C9EB138950A}" type="pres">
      <dgm:prSet presAssocID="{D56C152E-CAA0-4270-BDF5-6807A287ADF3}" presName="tx2" presStyleLbl="revTx" presStyleIdx="2" presStyleCnt="8" custScaleY="27377" custLinFactNeighborX="-1828" custLinFactNeighborY="7292"/>
      <dgm:spPr/>
    </dgm:pt>
    <dgm:pt modelId="{78F74847-B54A-4A8A-84DC-4530EFAACBEF}" type="pres">
      <dgm:prSet presAssocID="{D56C152E-CAA0-4270-BDF5-6807A287ADF3}" presName="vert2" presStyleCnt="0"/>
      <dgm:spPr/>
    </dgm:pt>
    <dgm:pt modelId="{F2E0E886-79CB-4FD3-99ED-8406BE6A3812}" type="pres">
      <dgm:prSet presAssocID="{D56C152E-CAA0-4270-BDF5-6807A287ADF3}" presName="thinLine2b" presStyleLbl="callout" presStyleIdx="0" presStyleCnt="3" custLinFactY="85632" custLinFactNeighborY="100000"/>
      <dgm:spPr/>
    </dgm:pt>
    <dgm:pt modelId="{342BFBAF-5391-4B3B-AFF6-2B806F7489FA}" type="pres">
      <dgm:prSet presAssocID="{D56C152E-CAA0-4270-BDF5-6807A287ADF3}" presName="vertSpace2b" presStyleCnt="0"/>
      <dgm:spPr/>
    </dgm:pt>
    <dgm:pt modelId="{DA5CE43B-D481-4B92-A86D-D41FFFBEFF9D}" type="pres">
      <dgm:prSet presAssocID="{3FA67A1A-FE3F-414B-9D83-D57BC7D503C6}" presName="horz2" presStyleCnt="0"/>
      <dgm:spPr/>
    </dgm:pt>
    <dgm:pt modelId="{FCEF993E-081B-42D0-B3FC-D630D4A6DEA0}" type="pres">
      <dgm:prSet presAssocID="{3FA67A1A-FE3F-414B-9D83-D57BC7D503C6}" presName="horzSpace2" presStyleCnt="0"/>
      <dgm:spPr/>
    </dgm:pt>
    <dgm:pt modelId="{5EC3A1FB-9173-444A-845D-7AF18F8B0400}" type="pres">
      <dgm:prSet presAssocID="{3FA67A1A-FE3F-414B-9D83-D57BC7D503C6}" presName="tx2" presStyleLbl="revTx" presStyleIdx="3" presStyleCnt="8" custScaleY="27377" custLinFactY="-7607" custLinFactNeighborX="-1185" custLinFactNeighborY="-100000"/>
      <dgm:spPr/>
    </dgm:pt>
    <dgm:pt modelId="{BEE05E7D-495C-4D2A-971F-A0C78C4134DF}" type="pres">
      <dgm:prSet presAssocID="{3FA67A1A-FE3F-414B-9D83-D57BC7D503C6}" presName="vert2" presStyleCnt="0"/>
      <dgm:spPr/>
    </dgm:pt>
    <dgm:pt modelId="{E9F111B3-C845-4BD3-BEF7-3B3BA909FBFF}" type="pres">
      <dgm:prSet presAssocID="{3FA67A1A-FE3F-414B-9D83-D57BC7D503C6}" presName="thinLine2b" presStyleLbl="callout" presStyleIdx="1" presStyleCnt="3" custLinFactY="85632" custLinFactNeighborY="100000"/>
      <dgm:spPr/>
    </dgm:pt>
    <dgm:pt modelId="{225928CE-0E27-4CB5-A881-623CE51EC4AA}" type="pres">
      <dgm:prSet presAssocID="{3FA67A1A-FE3F-414B-9D83-D57BC7D503C6}" presName="vertSpace2b" presStyleCnt="0"/>
      <dgm:spPr/>
    </dgm:pt>
    <dgm:pt modelId="{FD43BAA2-5D13-4965-8717-D7C366C60A10}" type="pres">
      <dgm:prSet presAssocID="{9F8FF3B4-ACD1-4A5F-AB32-BC02EDB2A159}" presName="thickLine" presStyleLbl="alignNode1" presStyleIdx="2" presStyleCnt="5" custLinFactNeighborY="-2756"/>
      <dgm:spPr>
        <a:ln>
          <a:solidFill>
            <a:schemeClr val="accent1"/>
          </a:solidFill>
        </a:ln>
      </dgm:spPr>
    </dgm:pt>
    <dgm:pt modelId="{EFBECD20-39FB-495D-A757-FF89F6A6971C}" type="pres">
      <dgm:prSet presAssocID="{9F8FF3B4-ACD1-4A5F-AB32-BC02EDB2A159}" presName="horz1" presStyleCnt="0"/>
      <dgm:spPr/>
    </dgm:pt>
    <dgm:pt modelId="{3C5E81EF-8763-459D-B1F1-EB312E660FAF}" type="pres">
      <dgm:prSet presAssocID="{9F8FF3B4-ACD1-4A5F-AB32-BC02EDB2A159}" presName="tx1" presStyleLbl="revTx" presStyleIdx="4" presStyleCnt="8" custScaleX="112963" custLinFactY="1751" custLinFactNeighborX="631" custLinFactNeighborY="100000"/>
      <dgm:spPr/>
    </dgm:pt>
    <dgm:pt modelId="{3CDBF49D-B7F5-4BB8-8BA9-C8B206F0B449}" type="pres">
      <dgm:prSet presAssocID="{9F8FF3B4-ACD1-4A5F-AB32-BC02EDB2A159}" presName="vert1" presStyleCnt="0"/>
      <dgm:spPr/>
    </dgm:pt>
    <dgm:pt modelId="{0A2CFFAB-E9E4-43F5-8650-4CC76E00F2A5}" type="pres">
      <dgm:prSet presAssocID="{0590D9A4-2753-459B-BD04-5ADA77A874E4}" presName="vertSpace2a" presStyleCnt="0"/>
      <dgm:spPr/>
    </dgm:pt>
    <dgm:pt modelId="{67CB4233-88B6-4B46-8476-5E25EEA937A6}" type="pres">
      <dgm:prSet presAssocID="{0590D9A4-2753-459B-BD04-5ADA77A874E4}" presName="horz2" presStyleCnt="0"/>
      <dgm:spPr/>
    </dgm:pt>
    <dgm:pt modelId="{3743B84C-0AD2-4C5E-853F-07646CC11A33}" type="pres">
      <dgm:prSet presAssocID="{0590D9A4-2753-459B-BD04-5ADA77A874E4}" presName="horzSpace2" presStyleCnt="0"/>
      <dgm:spPr/>
    </dgm:pt>
    <dgm:pt modelId="{6D3900FE-34CA-4C94-8D2B-DEBC8F39CAF3}" type="pres">
      <dgm:prSet presAssocID="{0590D9A4-2753-459B-BD04-5ADA77A874E4}" presName="tx2" presStyleLbl="revTx" presStyleIdx="5" presStyleCnt="8" custScaleY="26109" custLinFactY="29728" custLinFactNeighborX="-1828" custLinFactNeighborY="100000"/>
      <dgm:spPr/>
    </dgm:pt>
    <dgm:pt modelId="{052A5E6E-C85B-4F22-9400-FF21D8895612}" type="pres">
      <dgm:prSet presAssocID="{0590D9A4-2753-459B-BD04-5ADA77A874E4}" presName="vert2" presStyleCnt="0"/>
      <dgm:spPr/>
    </dgm:pt>
    <dgm:pt modelId="{809A2916-A8EF-4D3A-B72C-AB3B03C31A66}" type="pres">
      <dgm:prSet presAssocID="{0590D9A4-2753-459B-BD04-5ADA77A874E4}" presName="thinLine2b" presStyleLbl="callout" presStyleIdx="2" presStyleCnt="3" custLinFactY="1538079" custLinFactNeighborY="1600000"/>
      <dgm:spPr/>
    </dgm:pt>
    <dgm:pt modelId="{F13C9168-3806-4D92-BCBD-34020B2D7A5A}" type="pres">
      <dgm:prSet presAssocID="{0590D9A4-2753-459B-BD04-5ADA77A874E4}" presName="vertSpace2b" presStyleCnt="0"/>
      <dgm:spPr/>
    </dgm:pt>
    <dgm:pt modelId="{8A40E257-F3FB-4B1F-9804-C99E25554B70}" type="pres">
      <dgm:prSet presAssocID="{2DD83CB2-7733-4440-9357-0074632CDD7A}" presName="thickLine" presStyleLbl="alignNode1" presStyleIdx="3" presStyleCnt="5"/>
      <dgm:spPr>
        <a:ln>
          <a:solidFill>
            <a:schemeClr val="accent1"/>
          </a:solidFill>
        </a:ln>
      </dgm:spPr>
    </dgm:pt>
    <dgm:pt modelId="{93CA5A16-D560-44CE-A84F-9A405FABCC7C}" type="pres">
      <dgm:prSet presAssocID="{2DD83CB2-7733-4440-9357-0074632CDD7A}" presName="horz1" presStyleCnt="0"/>
      <dgm:spPr/>
    </dgm:pt>
    <dgm:pt modelId="{C6E1F75A-17BD-49C7-8AA7-DE5C80790720}" type="pres">
      <dgm:prSet presAssocID="{2DD83CB2-7733-4440-9357-0074632CDD7A}" presName="tx1" presStyleLbl="revTx" presStyleIdx="6" presStyleCnt="8"/>
      <dgm:spPr/>
    </dgm:pt>
    <dgm:pt modelId="{BE63060F-E76E-45BA-8D08-191A05684D59}" type="pres">
      <dgm:prSet presAssocID="{2DD83CB2-7733-4440-9357-0074632CDD7A}" presName="vert1" presStyleCnt="0"/>
      <dgm:spPr/>
    </dgm:pt>
    <dgm:pt modelId="{2AB6682A-27EE-4AF1-BBC4-3EFF65D49EDC}" type="pres">
      <dgm:prSet presAssocID="{7A0DE32E-CC3C-425D-A3D3-C21A49115A3C}" presName="thickLine" presStyleLbl="alignNode1" presStyleIdx="4" presStyleCnt="5"/>
      <dgm:spPr>
        <a:ln>
          <a:solidFill>
            <a:schemeClr val="accent1"/>
          </a:solidFill>
        </a:ln>
      </dgm:spPr>
    </dgm:pt>
    <dgm:pt modelId="{6A948B4D-BF5E-4A75-9EFD-24BE7F68FE51}" type="pres">
      <dgm:prSet presAssocID="{7A0DE32E-CC3C-425D-A3D3-C21A49115A3C}" presName="horz1" presStyleCnt="0"/>
      <dgm:spPr/>
    </dgm:pt>
    <dgm:pt modelId="{A464878A-D736-4F84-BCB5-897B43F94827}" type="pres">
      <dgm:prSet presAssocID="{7A0DE32E-CC3C-425D-A3D3-C21A49115A3C}" presName="tx1" presStyleLbl="revTx" presStyleIdx="7" presStyleCnt="8" custScaleX="349615" custScaleY="27377" custLinFactX="10411" custLinFactY="-100000" custLinFactNeighborX="100000" custLinFactNeighborY="-155247"/>
      <dgm:spPr/>
    </dgm:pt>
    <dgm:pt modelId="{1F7AC95D-AD30-49E0-890E-9A9F39F8251D}" type="pres">
      <dgm:prSet presAssocID="{7A0DE32E-CC3C-425D-A3D3-C21A49115A3C}" presName="vert1" presStyleCnt="0"/>
      <dgm:spPr/>
    </dgm:pt>
  </dgm:ptLst>
  <dgm:cxnLst>
    <dgm:cxn modelId="{9713EC1D-ADFB-4E41-BB5C-4DA09D160930}" srcId="{34F1C723-03E7-4F60-A0F2-661655E80CC4}" destId="{9F8FF3B4-ACD1-4A5F-AB32-BC02EDB2A159}" srcOrd="2" destOrd="0" parTransId="{4108113A-083D-4E38-87B9-3A10B18EC974}" sibTransId="{1F3F0154-9A57-46FF-94F5-CBDECFC1A958}"/>
    <dgm:cxn modelId="{5D32BA30-F067-406E-902D-0C6D58140F16}" type="presOf" srcId="{2DD83CB2-7733-4440-9357-0074632CDD7A}" destId="{C6E1F75A-17BD-49C7-8AA7-DE5C80790720}" srcOrd="0" destOrd="0" presId="urn:microsoft.com/office/officeart/2008/layout/LinedList"/>
    <dgm:cxn modelId="{028D225B-ED57-4244-829B-C817BC0BB16C}" type="presOf" srcId="{03B21B66-246E-41E0-A64B-29435509BAF3}" destId="{04F9941F-0142-4ABA-85F5-61FE6A87DFE5}" srcOrd="0" destOrd="0" presId="urn:microsoft.com/office/officeart/2008/layout/LinedList"/>
    <dgm:cxn modelId="{ADB50F43-3833-479A-AB07-0EA510F8960C}" type="presOf" srcId="{3FA67A1A-FE3F-414B-9D83-D57BC7D503C6}" destId="{5EC3A1FB-9173-444A-845D-7AF18F8B0400}" srcOrd="0" destOrd="0" presId="urn:microsoft.com/office/officeart/2008/layout/LinedList"/>
    <dgm:cxn modelId="{A04DFF64-7CE3-4486-96E6-0E524C2519AA}" srcId="{03B21B66-246E-41E0-A64B-29435509BAF3}" destId="{D56C152E-CAA0-4270-BDF5-6807A287ADF3}" srcOrd="0" destOrd="0" parTransId="{A5DCC63B-07A4-49F4-B949-37DF3230824F}" sibTransId="{9B5A9BD6-DF5C-4A38-BB9A-4C73867D6B77}"/>
    <dgm:cxn modelId="{790C2848-5B59-4B70-AAE8-22E79B238F11}" type="presOf" srcId="{34F1C723-03E7-4F60-A0F2-661655E80CC4}" destId="{63139B90-0866-4C13-8FE0-8F2DC014992A}" srcOrd="0" destOrd="0" presId="urn:microsoft.com/office/officeart/2008/layout/LinedList"/>
    <dgm:cxn modelId="{D33B7E4A-BF14-482A-B0BA-A47F174701F3}" type="presOf" srcId="{9F8FF3B4-ACD1-4A5F-AB32-BC02EDB2A159}" destId="{3C5E81EF-8763-459D-B1F1-EB312E660FAF}" srcOrd="0" destOrd="0" presId="urn:microsoft.com/office/officeart/2008/layout/LinedList"/>
    <dgm:cxn modelId="{3E71CC4B-ACCC-4FC3-AD79-AC0748BA0AC1}" srcId="{34F1C723-03E7-4F60-A0F2-661655E80CC4}" destId="{00D68B20-1BE4-422E-A7EC-B2A5F8823595}" srcOrd="0" destOrd="0" parTransId="{AAE210A4-EF93-4699-B6E7-910473CA52F2}" sibTransId="{251AC55D-5006-4B4B-B073-A2F28AFAB911}"/>
    <dgm:cxn modelId="{5EEE1E7C-C59C-492D-B372-C3C23F95DCF4}" srcId="{9F8FF3B4-ACD1-4A5F-AB32-BC02EDB2A159}" destId="{0590D9A4-2753-459B-BD04-5ADA77A874E4}" srcOrd="0" destOrd="0" parTransId="{E4C48E2F-8B28-438D-8C68-834E73990FFB}" sibTransId="{913F7628-467F-4159-A0AE-2C55684299A0}"/>
    <dgm:cxn modelId="{396C827E-E5F9-4B30-B9BD-C5A093C7B471}" srcId="{03B21B66-246E-41E0-A64B-29435509BAF3}" destId="{3FA67A1A-FE3F-414B-9D83-D57BC7D503C6}" srcOrd="1" destOrd="0" parTransId="{1ECE8BC9-4A4C-45BF-9C78-D717E53EC7F9}" sibTransId="{5D64D3C7-0F4F-4A2D-8A0A-3724A673861B}"/>
    <dgm:cxn modelId="{783E3487-6613-494A-8A9C-D8151807AC54}" type="presOf" srcId="{0590D9A4-2753-459B-BD04-5ADA77A874E4}" destId="{6D3900FE-34CA-4C94-8D2B-DEBC8F39CAF3}" srcOrd="0" destOrd="0" presId="urn:microsoft.com/office/officeart/2008/layout/LinedList"/>
    <dgm:cxn modelId="{9C522DA8-EB8B-447A-9751-0F7D36D16F5F}" srcId="{34F1C723-03E7-4F60-A0F2-661655E80CC4}" destId="{7A0DE32E-CC3C-425D-A3D3-C21A49115A3C}" srcOrd="4" destOrd="0" parTransId="{75C80720-D550-46C7-83CE-CE7C5E0FAE09}" sibTransId="{AD0D687F-9AE1-40E1-972F-9A766578F347}"/>
    <dgm:cxn modelId="{0B525DB5-6B9D-4945-8C18-8D8A5F50431C}" srcId="{34F1C723-03E7-4F60-A0F2-661655E80CC4}" destId="{2DD83CB2-7733-4440-9357-0074632CDD7A}" srcOrd="3" destOrd="0" parTransId="{1416386D-18E6-43A5-8CB9-0E5F90A7D52B}" sibTransId="{C132F8BF-782E-4BDB-BAD2-38621B81598B}"/>
    <dgm:cxn modelId="{C86D11B9-976F-4002-8CF2-FFF158A26274}" type="presOf" srcId="{D56C152E-CAA0-4270-BDF5-6807A287ADF3}" destId="{44CCA62C-4000-44A2-96E4-0C9EB138950A}" srcOrd="0" destOrd="0" presId="urn:microsoft.com/office/officeart/2008/layout/LinedList"/>
    <dgm:cxn modelId="{06F9DDB9-1EB0-44A1-99EB-EF15FC570826}" type="presOf" srcId="{7A0DE32E-CC3C-425D-A3D3-C21A49115A3C}" destId="{A464878A-D736-4F84-BCB5-897B43F94827}" srcOrd="0" destOrd="0" presId="urn:microsoft.com/office/officeart/2008/layout/LinedList"/>
    <dgm:cxn modelId="{454C35DE-934E-43F9-B809-8CDAAF071A0A}" type="presOf" srcId="{00D68B20-1BE4-422E-A7EC-B2A5F8823595}" destId="{19EE278C-60D7-4377-87C6-37C9E6EDC37E}" srcOrd="0" destOrd="0" presId="urn:microsoft.com/office/officeart/2008/layout/LinedList"/>
    <dgm:cxn modelId="{74D864F7-3ACC-4E12-9790-ACEDE4204273}" srcId="{34F1C723-03E7-4F60-A0F2-661655E80CC4}" destId="{03B21B66-246E-41E0-A64B-29435509BAF3}" srcOrd="1" destOrd="0" parTransId="{9578E430-F3AC-40B0-919C-C41C43628ACB}" sibTransId="{61BD754F-D4D1-4C50-A227-BDC5F9400709}"/>
    <dgm:cxn modelId="{A4A8F56D-8086-460C-8766-78AC2A0CED23}" type="presParOf" srcId="{63139B90-0866-4C13-8FE0-8F2DC014992A}" destId="{FA44E323-A92F-480A-8827-44A2781C84B5}" srcOrd="0" destOrd="0" presId="urn:microsoft.com/office/officeart/2008/layout/LinedList"/>
    <dgm:cxn modelId="{E0EA3547-F59A-492A-A214-06020937985A}" type="presParOf" srcId="{63139B90-0866-4C13-8FE0-8F2DC014992A}" destId="{FB6A6E1A-BF0E-4C4B-BDBB-CAD85EC076B5}" srcOrd="1" destOrd="0" presId="urn:microsoft.com/office/officeart/2008/layout/LinedList"/>
    <dgm:cxn modelId="{FBE6CB8E-5563-4E91-B9FF-F39AE7AA9D4F}" type="presParOf" srcId="{FB6A6E1A-BF0E-4C4B-BDBB-CAD85EC076B5}" destId="{19EE278C-60D7-4377-87C6-37C9E6EDC37E}" srcOrd="0" destOrd="0" presId="urn:microsoft.com/office/officeart/2008/layout/LinedList"/>
    <dgm:cxn modelId="{CC6228F0-BC79-4772-9C02-7C609A792825}" type="presParOf" srcId="{FB6A6E1A-BF0E-4C4B-BDBB-CAD85EC076B5}" destId="{5717E84B-06DA-435B-B33A-B5F9AA5343C9}" srcOrd="1" destOrd="0" presId="urn:microsoft.com/office/officeart/2008/layout/LinedList"/>
    <dgm:cxn modelId="{F457B22A-9A55-4100-AC60-E6B9C4232F18}" type="presParOf" srcId="{63139B90-0866-4C13-8FE0-8F2DC014992A}" destId="{3801638F-B653-4185-A109-71FDCFF5B3FD}" srcOrd="2" destOrd="0" presId="urn:microsoft.com/office/officeart/2008/layout/LinedList"/>
    <dgm:cxn modelId="{F59E22C4-4B49-466E-B422-C741C0260E49}" type="presParOf" srcId="{63139B90-0866-4C13-8FE0-8F2DC014992A}" destId="{4C325E26-1E1F-44AD-986E-52A01EEDC7B9}" srcOrd="3" destOrd="0" presId="urn:microsoft.com/office/officeart/2008/layout/LinedList"/>
    <dgm:cxn modelId="{20145B6F-5664-4AD9-8C75-8C235CA599A3}" type="presParOf" srcId="{4C325E26-1E1F-44AD-986E-52A01EEDC7B9}" destId="{04F9941F-0142-4ABA-85F5-61FE6A87DFE5}" srcOrd="0" destOrd="0" presId="urn:microsoft.com/office/officeart/2008/layout/LinedList"/>
    <dgm:cxn modelId="{234AE2E3-12F1-42FE-93DA-A4BE96D15A2E}" type="presParOf" srcId="{4C325E26-1E1F-44AD-986E-52A01EEDC7B9}" destId="{E485A901-F604-4273-90CB-C34AA64C7791}" srcOrd="1" destOrd="0" presId="urn:microsoft.com/office/officeart/2008/layout/LinedList"/>
    <dgm:cxn modelId="{2360A77D-5B7E-4F61-B9D2-DB8836253C50}" type="presParOf" srcId="{E485A901-F604-4273-90CB-C34AA64C7791}" destId="{8364631E-E1AF-48FC-878F-0614059E63B0}" srcOrd="0" destOrd="0" presId="urn:microsoft.com/office/officeart/2008/layout/LinedList"/>
    <dgm:cxn modelId="{921B9674-C08F-4B5B-9E48-DCD79D94C61A}" type="presParOf" srcId="{E485A901-F604-4273-90CB-C34AA64C7791}" destId="{696AAD88-43A3-4B36-A4FF-C8322DFC0505}" srcOrd="1" destOrd="0" presId="urn:microsoft.com/office/officeart/2008/layout/LinedList"/>
    <dgm:cxn modelId="{DA922B96-1777-473C-9463-31D57EACF632}" type="presParOf" srcId="{696AAD88-43A3-4B36-A4FF-C8322DFC0505}" destId="{A1A11FE5-41A2-49F5-9D12-4D33E7AE830D}" srcOrd="0" destOrd="0" presId="urn:microsoft.com/office/officeart/2008/layout/LinedList"/>
    <dgm:cxn modelId="{45FFFB46-D895-4692-80FA-8B03736FC340}" type="presParOf" srcId="{696AAD88-43A3-4B36-A4FF-C8322DFC0505}" destId="{44CCA62C-4000-44A2-96E4-0C9EB138950A}" srcOrd="1" destOrd="0" presId="urn:microsoft.com/office/officeart/2008/layout/LinedList"/>
    <dgm:cxn modelId="{C953B13C-326B-408F-B2E9-2F348B743CCE}" type="presParOf" srcId="{696AAD88-43A3-4B36-A4FF-C8322DFC0505}" destId="{78F74847-B54A-4A8A-84DC-4530EFAACBEF}" srcOrd="2" destOrd="0" presId="urn:microsoft.com/office/officeart/2008/layout/LinedList"/>
    <dgm:cxn modelId="{20E276D0-74EC-49B9-9CD6-79E8724C546B}" type="presParOf" srcId="{E485A901-F604-4273-90CB-C34AA64C7791}" destId="{F2E0E886-79CB-4FD3-99ED-8406BE6A3812}" srcOrd="2" destOrd="0" presId="urn:microsoft.com/office/officeart/2008/layout/LinedList"/>
    <dgm:cxn modelId="{20B894F0-9612-4CC8-8E6B-AAACACFB322A}" type="presParOf" srcId="{E485A901-F604-4273-90CB-C34AA64C7791}" destId="{342BFBAF-5391-4B3B-AFF6-2B806F7489FA}" srcOrd="3" destOrd="0" presId="urn:microsoft.com/office/officeart/2008/layout/LinedList"/>
    <dgm:cxn modelId="{DFF61882-41FB-4394-8B6E-7C7B6C4EB8D9}" type="presParOf" srcId="{E485A901-F604-4273-90CB-C34AA64C7791}" destId="{DA5CE43B-D481-4B92-A86D-D41FFFBEFF9D}" srcOrd="4" destOrd="0" presId="urn:microsoft.com/office/officeart/2008/layout/LinedList"/>
    <dgm:cxn modelId="{6337F7EE-357D-47C4-803C-E93110C5F1C8}" type="presParOf" srcId="{DA5CE43B-D481-4B92-A86D-D41FFFBEFF9D}" destId="{FCEF993E-081B-42D0-B3FC-D630D4A6DEA0}" srcOrd="0" destOrd="0" presId="urn:microsoft.com/office/officeart/2008/layout/LinedList"/>
    <dgm:cxn modelId="{B5C1692B-98C8-434F-A80F-D6E908A15C28}" type="presParOf" srcId="{DA5CE43B-D481-4B92-A86D-D41FFFBEFF9D}" destId="{5EC3A1FB-9173-444A-845D-7AF18F8B0400}" srcOrd="1" destOrd="0" presId="urn:microsoft.com/office/officeart/2008/layout/LinedList"/>
    <dgm:cxn modelId="{8B77CE00-4CBB-4D32-8BCF-E46D65D318AC}" type="presParOf" srcId="{DA5CE43B-D481-4B92-A86D-D41FFFBEFF9D}" destId="{BEE05E7D-495C-4D2A-971F-A0C78C4134DF}" srcOrd="2" destOrd="0" presId="urn:microsoft.com/office/officeart/2008/layout/LinedList"/>
    <dgm:cxn modelId="{5CCDDD55-B819-4006-B083-AE10124A78A0}" type="presParOf" srcId="{E485A901-F604-4273-90CB-C34AA64C7791}" destId="{E9F111B3-C845-4BD3-BEF7-3B3BA909FBFF}" srcOrd="5" destOrd="0" presId="urn:microsoft.com/office/officeart/2008/layout/LinedList"/>
    <dgm:cxn modelId="{A10B7C86-3CFD-4AE3-9548-4953C17EEB56}" type="presParOf" srcId="{E485A901-F604-4273-90CB-C34AA64C7791}" destId="{225928CE-0E27-4CB5-A881-623CE51EC4AA}" srcOrd="6" destOrd="0" presId="urn:microsoft.com/office/officeart/2008/layout/LinedList"/>
    <dgm:cxn modelId="{5D719A85-CC31-47A0-A3D1-9DBDE8C74A43}" type="presParOf" srcId="{63139B90-0866-4C13-8FE0-8F2DC014992A}" destId="{FD43BAA2-5D13-4965-8717-D7C366C60A10}" srcOrd="4" destOrd="0" presId="urn:microsoft.com/office/officeart/2008/layout/LinedList"/>
    <dgm:cxn modelId="{92B4B3C5-CEAD-49C2-995E-5CCF50C9AC08}" type="presParOf" srcId="{63139B90-0866-4C13-8FE0-8F2DC014992A}" destId="{EFBECD20-39FB-495D-A757-FF89F6A6971C}" srcOrd="5" destOrd="0" presId="urn:microsoft.com/office/officeart/2008/layout/LinedList"/>
    <dgm:cxn modelId="{B95EA425-49D8-4171-8699-35AC368F9C33}" type="presParOf" srcId="{EFBECD20-39FB-495D-A757-FF89F6A6971C}" destId="{3C5E81EF-8763-459D-B1F1-EB312E660FAF}" srcOrd="0" destOrd="0" presId="urn:microsoft.com/office/officeart/2008/layout/LinedList"/>
    <dgm:cxn modelId="{96F874C4-6BB0-45BB-9A4B-1B25F9AF5064}" type="presParOf" srcId="{EFBECD20-39FB-495D-A757-FF89F6A6971C}" destId="{3CDBF49D-B7F5-4BB8-8BA9-C8B206F0B449}" srcOrd="1" destOrd="0" presId="urn:microsoft.com/office/officeart/2008/layout/LinedList"/>
    <dgm:cxn modelId="{CFC90A01-EECC-4354-87A6-558ADA829262}" type="presParOf" srcId="{3CDBF49D-B7F5-4BB8-8BA9-C8B206F0B449}" destId="{0A2CFFAB-E9E4-43F5-8650-4CC76E00F2A5}" srcOrd="0" destOrd="0" presId="urn:microsoft.com/office/officeart/2008/layout/LinedList"/>
    <dgm:cxn modelId="{9ACAE01B-1BDB-4917-B69A-31249D6723FD}" type="presParOf" srcId="{3CDBF49D-B7F5-4BB8-8BA9-C8B206F0B449}" destId="{67CB4233-88B6-4B46-8476-5E25EEA937A6}" srcOrd="1" destOrd="0" presId="urn:microsoft.com/office/officeart/2008/layout/LinedList"/>
    <dgm:cxn modelId="{71EF3E66-AD8B-4427-9F7F-BDAF95CB4A4C}" type="presParOf" srcId="{67CB4233-88B6-4B46-8476-5E25EEA937A6}" destId="{3743B84C-0AD2-4C5E-853F-07646CC11A33}" srcOrd="0" destOrd="0" presId="urn:microsoft.com/office/officeart/2008/layout/LinedList"/>
    <dgm:cxn modelId="{92688EA7-7822-4187-89A4-513C9BD99B76}" type="presParOf" srcId="{67CB4233-88B6-4B46-8476-5E25EEA937A6}" destId="{6D3900FE-34CA-4C94-8D2B-DEBC8F39CAF3}" srcOrd="1" destOrd="0" presId="urn:microsoft.com/office/officeart/2008/layout/LinedList"/>
    <dgm:cxn modelId="{F9E1934A-792B-4B92-862B-C3F7DBCBA99D}" type="presParOf" srcId="{67CB4233-88B6-4B46-8476-5E25EEA937A6}" destId="{052A5E6E-C85B-4F22-9400-FF21D8895612}" srcOrd="2" destOrd="0" presId="urn:microsoft.com/office/officeart/2008/layout/LinedList"/>
    <dgm:cxn modelId="{3D1A6DCD-12CC-4CBA-A78A-7F0B88B27604}" type="presParOf" srcId="{3CDBF49D-B7F5-4BB8-8BA9-C8B206F0B449}" destId="{809A2916-A8EF-4D3A-B72C-AB3B03C31A66}" srcOrd="2" destOrd="0" presId="urn:microsoft.com/office/officeart/2008/layout/LinedList"/>
    <dgm:cxn modelId="{E271F977-702D-49AB-8806-57B35EE8A19A}" type="presParOf" srcId="{3CDBF49D-B7F5-4BB8-8BA9-C8B206F0B449}" destId="{F13C9168-3806-4D92-BCBD-34020B2D7A5A}" srcOrd="3" destOrd="0" presId="urn:microsoft.com/office/officeart/2008/layout/LinedList"/>
    <dgm:cxn modelId="{5388A95D-63CF-40C2-88F9-FC2496A88471}" type="presParOf" srcId="{63139B90-0866-4C13-8FE0-8F2DC014992A}" destId="{8A40E257-F3FB-4B1F-9804-C99E25554B70}" srcOrd="6" destOrd="0" presId="urn:microsoft.com/office/officeart/2008/layout/LinedList"/>
    <dgm:cxn modelId="{E215728B-DDB5-4682-A1AA-D2B77C08EDE8}" type="presParOf" srcId="{63139B90-0866-4C13-8FE0-8F2DC014992A}" destId="{93CA5A16-D560-44CE-A84F-9A405FABCC7C}" srcOrd="7" destOrd="0" presId="urn:microsoft.com/office/officeart/2008/layout/LinedList"/>
    <dgm:cxn modelId="{F73E0CA5-4A7C-4C78-951A-81196F97D231}" type="presParOf" srcId="{93CA5A16-D560-44CE-A84F-9A405FABCC7C}" destId="{C6E1F75A-17BD-49C7-8AA7-DE5C80790720}" srcOrd="0" destOrd="0" presId="urn:microsoft.com/office/officeart/2008/layout/LinedList"/>
    <dgm:cxn modelId="{4A4CBC09-B592-46C7-8041-8B9FC00E38DC}" type="presParOf" srcId="{93CA5A16-D560-44CE-A84F-9A405FABCC7C}" destId="{BE63060F-E76E-45BA-8D08-191A05684D59}" srcOrd="1" destOrd="0" presId="urn:microsoft.com/office/officeart/2008/layout/LinedList"/>
    <dgm:cxn modelId="{9FB007EA-4E39-4B97-A184-62BE3AA0A0D0}" type="presParOf" srcId="{63139B90-0866-4C13-8FE0-8F2DC014992A}" destId="{2AB6682A-27EE-4AF1-BBC4-3EFF65D49EDC}" srcOrd="8" destOrd="0" presId="urn:microsoft.com/office/officeart/2008/layout/LinedList"/>
    <dgm:cxn modelId="{2ADCA457-A880-404B-8169-5E24C8BDF83D}" type="presParOf" srcId="{63139B90-0866-4C13-8FE0-8F2DC014992A}" destId="{6A948B4D-BF5E-4A75-9EFD-24BE7F68FE51}" srcOrd="9" destOrd="0" presId="urn:microsoft.com/office/officeart/2008/layout/LinedList"/>
    <dgm:cxn modelId="{A3F35016-7B45-44CA-88A9-028A9A5AA7DF}" type="presParOf" srcId="{6A948B4D-BF5E-4A75-9EFD-24BE7F68FE51}" destId="{A464878A-D736-4F84-BCB5-897B43F94827}" srcOrd="0" destOrd="0" presId="urn:microsoft.com/office/officeart/2008/layout/LinedList"/>
    <dgm:cxn modelId="{CBA5EFCB-F6C6-4F57-8442-359CBD422EC9}" type="presParOf" srcId="{6A948B4D-BF5E-4A75-9EFD-24BE7F68FE51}" destId="{1F7AC95D-AD30-49E0-890E-9A9F39F8251D}" srcOrd="1" destOrd="0" presId="urn:microsoft.com/office/officeart/2008/layout/LinedList"/>
  </dgm:cxnLst>
  <dgm:bg>
    <a:noFill/>
    <a:effectLst>
      <a:glow rad="863600">
        <a:schemeClr val="accent1">
          <a:alpha val="40000"/>
        </a:schemeClr>
      </a:glow>
      <a:innerShdw blurRad="63500" dist="50800" dir="16200000">
        <a:prstClr val="black">
          <a:alpha val="50000"/>
        </a:prstClr>
      </a:innerShdw>
    </a:effectLst>
  </dgm:bg>
  <dgm:whole>
    <a:ln>
      <a:noFill/>
    </a:ln>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B4D503-0B80-4460-922F-678D7B3B9A0D}" type="doc">
      <dgm:prSet loTypeId="urn:microsoft.com/office/officeart/2005/8/layout/vList6" loCatId="list" qsTypeId="urn:microsoft.com/office/officeart/2005/8/quickstyle/simple1#9" qsCatId="simple" csTypeId="urn:microsoft.com/office/officeart/2005/8/colors/accent1_2#3" csCatId="accent1" phldr="1"/>
      <dgm:spPr/>
      <dgm:t>
        <a:bodyPr rtlCol="1"/>
        <a:lstStyle/>
        <a:p>
          <a:pPr rtl="1"/>
          <a:endParaRPr lang="en-US"/>
        </a:p>
      </dgm:t>
    </dgm:pt>
    <dgm:pt modelId="{D5BDCD57-3FE2-4364-8697-EF0B3F551B8B}">
      <dgm:prSet custT="1"/>
      <dgm:spPr>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a:noFill/>
        </a:ln>
        <a:effectLst>
          <a:innerShdw blurRad="63500" dist="50800" dir="8100000">
            <a:prstClr val="black">
              <a:alpha val="50000"/>
            </a:prstClr>
          </a:innerShdw>
        </a:effectLst>
      </dgm:spPr>
      <dgm:t>
        <a:bodyPr rtlCol="1"/>
        <a:lstStyle/>
        <a:p>
          <a:pPr algn="ctr" rtl="0"/>
          <a:endParaRPr lang="he-IL" sz="11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3562BF13-FCE3-4E06-B80D-E18FA8FFCB30}" type="sib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A770BF92-35AC-487F-A40C-40816D8005B1}" type="par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6803AE33-8C4D-49FF-A701-3AEB5FFD114C}">
      <dgm:prSet custT="1"/>
      <dgm:spPr>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a:noFill/>
        </a:ln>
        <a:effectLst>
          <a:innerShdw blurRad="63500" dist="50800" dir="8100000">
            <a:prstClr val="black">
              <a:alpha val="50000"/>
            </a:prstClr>
          </a:innerShdw>
        </a:effectLst>
      </dgm:spPr>
      <dgm:t>
        <a:bodyPr rtlCol="1"/>
        <a:lstStyle/>
        <a:p>
          <a:pPr algn="ctr" rtl="0"/>
          <a:endParaRPr lang="he-IL" sz="12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DBEC34F5-0652-4E12-B0ED-03854258F92A}">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0F3E834C-0E5B-46C9-82A8-D2265C07838E}" type="parTrans" cxnId="{C18C7928-CAB5-4CD6-8E14-49F19AB154FF}">
      <dgm:prSet/>
      <dgm:spPr/>
      <dgm:t>
        <a:bodyPr/>
        <a:lstStyle/>
        <a:p>
          <a:endParaRPr lang="en-IL"/>
        </a:p>
      </dgm:t>
    </dgm:pt>
    <dgm:pt modelId="{8A65AB06-1A20-4907-9DBB-4ED1C046AEB2}" type="sibTrans" cxnId="{C18C7928-CAB5-4CD6-8E14-49F19AB154FF}">
      <dgm:prSet/>
      <dgm:spPr/>
      <dgm:t>
        <a:bodyPr/>
        <a:lstStyle/>
        <a:p>
          <a:endParaRPr lang="en-IL"/>
        </a:p>
      </dgm:t>
    </dgm:pt>
    <dgm:pt modelId="{50E69F60-F9F2-45D1-BBE1-422F4DBDF76E}">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16B0DFDB-2CB3-4D65-84FB-31D5E7F271FF}" type="parTrans" cxnId="{8157DC02-05BA-455E-BE91-ED2985F0D7B2}">
      <dgm:prSet/>
      <dgm:spPr/>
      <dgm:t>
        <a:bodyPr/>
        <a:lstStyle/>
        <a:p>
          <a:endParaRPr lang="en-IL"/>
        </a:p>
      </dgm:t>
    </dgm:pt>
    <dgm:pt modelId="{BF67297F-F043-4A43-A760-13DB36D98AEF}" type="sibTrans" cxnId="{8157DC02-05BA-455E-BE91-ED2985F0D7B2}">
      <dgm:prSet/>
      <dgm:spPr/>
      <dgm:t>
        <a:bodyPr/>
        <a:lstStyle/>
        <a:p>
          <a:endParaRPr lang="en-IL"/>
        </a:p>
      </dgm:t>
    </dgm:pt>
    <dgm:pt modelId="{A2E7FA53-D3B1-4A8F-9A3B-2576F8057C65}">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0991B6EA-1D65-4B0B-B58B-40944173AE33}" type="parTrans" cxnId="{30079991-AAE7-4CCA-A6E5-1E8B8E37AD31}">
      <dgm:prSet/>
      <dgm:spPr/>
      <dgm:t>
        <a:bodyPr/>
        <a:lstStyle/>
        <a:p>
          <a:endParaRPr lang="en-IL"/>
        </a:p>
      </dgm:t>
    </dgm:pt>
    <dgm:pt modelId="{C8078B82-FFDF-4D6E-8C7B-91CF4A214A29}" type="sibTrans" cxnId="{30079991-AAE7-4CCA-A6E5-1E8B8E37AD31}">
      <dgm:prSet/>
      <dgm:spPr/>
      <dgm:t>
        <a:bodyPr/>
        <a:lstStyle/>
        <a:p>
          <a:endParaRPr lang="en-IL"/>
        </a:p>
      </dgm:t>
    </dgm:pt>
    <dgm:pt modelId="{98A07B2C-5925-404A-ACA1-8957C96333AD}">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E8BF1E71-60F4-4273-936E-BDE1A0E346DD}" type="parTrans" cxnId="{B2E64191-B24B-4A82-AE64-4DAA3581B65D}">
      <dgm:prSet/>
      <dgm:spPr/>
      <dgm:t>
        <a:bodyPr/>
        <a:lstStyle/>
        <a:p>
          <a:endParaRPr lang="en-IL"/>
        </a:p>
      </dgm:t>
    </dgm:pt>
    <dgm:pt modelId="{C37536F1-D0B0-4D2C-92A4-4D55AE25B9F2}" type="sibTrans" cxnId="{B2E64191-B24B-4A82-AE64-4DAA3581B65D}">
      <dgm:prSet/>
      <dgm:spPr/>
      <dgm:t>
        <a:bodyPr/>
        <a:lstStyle/>
        <a:p>
          <a:endParaRPr lang="en-IL"/>
        </a:p>
      </dgm:t>
    </dgm:pt>
    <dgm:pt modelId="{07484DEC-B66A-4898-80E5-D6B09F010A59}" type="pres">
      <dgm:prSet presAssocID="{B7B4D503-0B80-4460-922F-678D7B3B9A0D}" presName="Name0" presStyleCnt="0">
        <dgm:presLayoutVars>
          <dgm:dir/>
          <dgm:animLvl val="lvl"/>
          <dgm:resizeHandles/>
        </dgm:presLayoutVars>
      </dgm:prSet>
      <dgm:spPr/>
    </dgm:pt>
    <dgm:pt modelId="{E95A5DAD-6C89-4105-A20C-4136465C9046}" type="pres">
      <dgm:prSet presAssocID="{6803AE33-8C4D-49FF-A701-3AEB5FFD114C}" presName="linNode" presStyleCnt="0"/>
      <dgm:spPr/>
    </dgm:pt>
    <dgm:pt modelId="{664D0319-6775-45EF-ACEA-2547D5BDF1D7}" type="pres">
      <dgm:prSet presAssocID="{6803AE33-8C4D-49FF-A701-3AEB5FFD114C}" presName="parentShp" presStyleLbl="node1" presStyleIdx="0" presStyleCnt="2" custScaleX="140688">
        <dgm:presLayoutVars>
          <dgm:bulletEnabled val="1"/>
        </dgm:presLayoutVars>
      </dgm:prSet>
      <dgm:spPr/>
    </dgm:pt>
    <dgm:pt modelId="{7B380E5D-C443-4839-B24F-37A06FF30EF8}" type="pres">
      <dgm:prSet presAssocID="{6803AE33-8C4D-49FF-A701-3AEB5FFD114C}" presName="childShp" presStyleLbl="bgAccFollowNode1" presStyleIdx="0" presStyleCnt="2" custScaleX="135977" custLinFactNeighborX="9954" custLinFactNeighborY="-26">
        <dgm:presLayoutVars>
          <dgm:bulletEnabled val="1"/>
        </dgm:presLayoutVars>
      </dgm:prSet>
      <dgm:spPr>
        <a:solidFill>
          <a:schemeClr val="accent6">
            <a:lumMod val="20000"/>
            <a:lumOff val="80000"/>
            <a:alpha val="90000"/>
          </a:schemeClr>
        </a:solidFill>
        <a:effectLst>
          <a:innerShdw blurRad="63500" dist="50800" dir="16200000">
            <a:prstClr val="black">
              <a:alpha val="50000"/>
            </a:prstClr>
          </a:innerShdw>
        </a:effectLst>
      </dgm:spPr>
    </dgm:pt>
    <dgm:pt modelId="{11D1F904-3FCD-4E89-8ADA-C9130A38BED1}" type="pres">
      <dgm:prSet presAssocID="{0BE976F9-0D26-497C-8000-721D61B1AB27}" presName="spacing" presStyleCnt="0"/>
      <dgm:spPr/>
    </dgm:pt>
    <dgm:pt modelId="{1238EB12-79CF-440D-8491-639FB7DBDFFB}" type="pres">
      <dgm:prSet presAssocID="{D5BDCD57-3FE2-4364-8697-EF0B3F551B8B}" presName="linNode" presStyleCnt="0"/>
      <dgm:spPr/>
    </dgm:pt>
    <dgm:pt modelId="{E37D2B95-DD6C-47B0-967E-E7E5931B4FD9}" type="pres">
      <dgm:prSet presAssocID="{D5BDCD57-3FE2-4364-8697-EF0B3F551B8B}" presName="parentShp" presStyleLbl="node1" presStyleIdx="1" presStyleCnt="2" custScaleX="121927">
        <dgm:presLayoutVars>
          <dgm:bulletEnabled val="1"/>
        </dgm:presLayoutVars>
      </dgm:prSet>
      <dgm:spPr/>
    </dgm:pt>
    <dgm:pt modelId="{9AE4ABE4-9D26-4D30-99FB-9E2A43B6FAC1}" type="pres">
      <dgm:prSet presAssocID="{D5BDCD57-3FE2-4364-8697-EF0B3F551B8B}" presName="childShp" presStyleLbl="bgAccFollowNode1" presStyleIdx="1" presStyleCnt="2" custScaleX="113376" custScaleY="98045">
        <dgm:presLayoutVars>
          <dgm:bulletEnabled val="1"/>
        </dgm:presLayoutVars>
      </dgm:prSet>
      <dgm:spPr/>
    </dgm:pt>
  </dgm:ptLst>
  <dgm:cxnLst>
    <dgm:cxn modelId="{8157DC02-05BA-455E-BE91-ED2985F0D7B2}" srcId="{D5BDCD57-3FE2-4364-8697-EF0B3F551B8B}" destId="{50E69F60-F9F2-45D1-BBE1-422F4DBDF76E}" srcOrd="1" destOrd="0" parTransId="{16B0DFDB-2CB3-4D65-84FB-31D5E7F271FF}" sibTransId="{BF67297F-F043-4A43-A760-13DB36D98AEF}"/>
    <dgm:cxn modelId="{B3A9A309-4955-47E0-A62F-54101AE9EF22}" srcId="{B7B4D503-0B80-4460-922F-678D7B3B9A0D}" destId="{6803AE33-8C4D-49FF-A701-3AEB5FFD114C}" srcOrd="0" destOrd="0" parTransId="{71CB2A66-749B-4C8F-9BAC-3469E95A323C}" sibTransId="{0BE976F9-0D26-497C-8000-721D61B1AB27}"/>
    <dgm:cxn modelId="{7F511B0F-8131-4C4E-88C7-0CDDB4EF5247}" type="presOf" srcId="{6803AE33-8C4D-49FF-A701-3AEB5FFD114C}" destId="{664D0319-6775-45EF-ACEA-2547D5BDF1D7}" srcOrd="0" destOrd="0" presId="urn:microsoft.com/office/officeart/2005/8/layout/vList6"/>
    <dgm:cxn modelId="{141A3514-6508-45E0-BE6B-89DEBDFEAD92}" type="presOf" srcId="{A2E7FA53-D3B1-4A8F-9A3B-2576F8057C65}" destId="{9AE4ABE4-9D26-4D30-99FB-9E2A43B6FAC1}" srcOrd="0" destOrd="2" presId="urn:microsoft.com/office/officeart/2005/8/layout/vList6"/>
    <dgm:cxn modelId="{C18C7928-CAB5-4CD6-8E14-49F19AB154FF}" srcId="{D5BDCD57-3FE2-4364-8697-EF0B3F551B8B}" destId="{DBEC34F5-0652-4E12-B0ED-03854258F92A}" srcOrd="0" destOrd="0" parTransId="{0F3E834C-0E5B-46C9-82A8-D2265C07838E}" sibTransId="{8A65AB06-1A20-4907-9DBB-4ED1C046AEB2}"/>
    <dgm:cxn modelId="{06303A4A-3129-43C0-9EFE-B5F3B2D2B2CA}" type="presOf" srcId="{DBEC34F5-0652-4E12-B0ED-03854258F92A}" destId="{9AE4ABE4-9D26-4D30-99FB-9E2A43B6FAC1}" srcOrd="0" destOrd="0" presId="urn:microsoft.com/office/officeart/2005/8/layout/vList6"/>
    <dgm:cxn modelId="{4F89114F-6AC9-4251-BE83-355BD63A9EAC}" type="presOf" srcId="{D5BDCD57-3FE2-4364-8697-EF0B3F551B8B}" destId="{E37D2B95-DD6C-47B0-967E-E7E5931B4FD9}" srcOrd="0" destOrd="0" presId="urn:microsoft.com/office/officeart/2005/8/layout/vList6"/>
    <dgm:cxn modelId="{867B387E-F046-467F-BB26-26F02B9A33D5}" srcId="{B7B4D503-0B80-4460-922F-678D7B3B9A0D}" destId="{D5BDCD57-3FE2-4364-8697-EF0B3F551B8B}" srcOrd="1" destOrd="0" parTransId="{A770BF92-35AC-487F-A40C-40816D8005B1}" sibTransId="{3562BF13-FCE3-4E06-B80D-E18FA8FFCB30}"/>
    <dgm:cxn modelId="{B2E64191-B24B-4A82-AE64-4DAA3581B65D}" srcId="{A2E7FA53-D3B1-4A8F-9A3B-2576F8057C65}" destId="{98A07B2C-5925-404A-ACA1-8957C96333AD}" srcOrd="0" destOrd="0" parTransId="{E8BF1E71-60F4-4273-936E-BDE1A0E346DD}" sibTransId="{C37536F1-D0B0-4D2C-92A4-4D55AE25B9F2}"/>
    <dgm:cxn modelId="{30079991-AAE7-4CCA-A6E5-1E8B8E37AD31}" srcId="{D5BDCD57-3FE2-4364-8697-EF0B3F551B8B}" destId="{A2E7FA53-D3B1-4A8F-9A3B-2576F8057C65}" srcOrd="2" destOrd="0" parTransId="{0991B6EA-1D65-4B0B-B58B-40944173AE33}" sibTransId="{C8078B82-FFDF-4D6E-8C7B-91CF4A214A29}"/>
    <dgm:cxn modelId="{B124DAAD-2B71-473A-B05A-FF47385A9F3B}" type="presOf" srcId="{B7B4D503-0B80-4460-922F-678D7B3B9A0D}" destId="{07484DEC-B66A-4898-80E5-D6B09F010A59}" srcOrd="0" destOrd="0" presId="urn:microsoft.com/office/officeart/2005/8/layout/vList6"/>
    <dgm:cxn modelId="{25B8ABC7-21B2-4990-897A-80F1F30F265E}" type="presOf" srcId="{98A07B2C-5925-404A-ACA1-8957C96333AD}" destId="{9AE4ABE4-9D26-4D30-99FB-9E2A43B6FAC1}" srcOrd="0" destOrd="3" presId="urn:microsoft.com/office/officeart/2005/8/layout/vList6"/>
    <dgm:cxn modelId="{E078D2FD-D5C2-4257-ADC6-794424873A79}" type="presOf" srcId="{50E69F60-F9F2-45D1-BBE1-422F4DBDF76E}" destId="{9AE4ABE4-9D26-4D30-99FB-9E2A43B6FAC1}" srcOrd="0" destOrd="1" presId="urn:microsoft.com/office/officeart/2005/8/layout/vList6"/>
    <dgm:cxn modelId="{A9AA422D-6408-48FB-86E6-D46E3D75AEF7}" type="presParOf" srcId="{07484DEC-B66A-4898-80E5-D6B09F010A59}" destId="{E95A5DAD-6C89-4105-A20C-4136465C9046}" srcOrd="0" destOrd="0" presId="urn:microsoft.com/office/officeart/2005/8/layout/vList6"/>
    <dgm:cxn modelId="{D268D5E4-A310-4DCA-965C-476165084E2E}" type="presParOf" srcId="{E95A5DAD-6C89-4105-A20C-4136465C9046}" destId="{664D0319-6775-45EF-ACEA-2547D5BDF1D7}" srcOrd="0" destOrd="0" presId="urn:microsoft.com/office/officeart/2005/8/layout/vList6"/>
    <dgm:cxn modelId="{AD4CF827-E39F-488B-B132-EEBC6D5BD8A0}" type="presParOf" srcId="{E95A5DAD-6C89-4105-A20C-4136465C9046}" destId="{7B380E5D-C443-4839-B24F-37A06FF30EF8}" srcOrd="1" destOrd="0" presId="urn:microsoft.com/office/officeart/2005/8/layout/vList6"/>
    <dgm:cxn modelId="{05066727-7C1E-472F-BA4A-CD8FDA038D1A}" type="presParOf" srcId="{07484DEC-B66A-4898-80E5-D6B09F010A59}" destId="{11D1F904-3FCD-4E89-8ADA-C9130A38BED1}" srcOrd="1" destOrd="0" presId="urn:microsoft.com/office/officeart/2005/8/layout/vList6"/>
    <dgm:cxn modelId="{9BC717F2-E214-41A7-8E0F-9C5E21D18148}" type="presParOf" srcId="{07484DEC-B66A-4898-80E5-D6B09F010A59}" destId="{1238EB12-79CF-440D-8491-639FB7DBDFFB}" srcOrd="2" destOrd="0" presId="urn:microsoft.com/office/officeart/2005/8/layout/vList6"/>
    <dgm:cxn modelId="{CAA075C9-3284-4E0E-AAC1-96BA42D6467B}" type="presParOf" srcId="{1238EB12-79CF-440D-8491-639FB7DBDFFB}" destId="{E37D2B95-DD6C-47B0-967E-E7E5931B4FD9}" srcOrd="0" destOrd="0" presId="urn:microsoft.com/office/officeart/2005/8/layout/vList6"/>
    <dgm:cxn modelId="{BF0790CB-E44A-4254-8A65-B22729153D36}" type="presParOf" srcId="{1238EB12-79CF-440D-8491-639FB7DBDFFB}" destId="{9AE4ABE4-9D26-4D30-99FB-9E2A43B6FAC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B4D503-0B80-4460-922F-678D7B3B9A0D}" type="doc">
      <dgm:prSet loTypeId="urn:microsoft.com/office/officeart/2005/8/layout/hList7" loCatId="list" qsTypeId="urn:microsoft.com/office/officeart/2005/8/quickstyle/3d4" qsCatId="3D" csTypeId="urn:microsoft.com/office/officeart/2005/8/colors/accent1_2#3" csCatId="accent1" phldr="1"/>
      <dgm:spPr/>
      <dgm:t>
        <a:bodyPr rtlCol="1"/>
        <a:lstStyle/>
        <a:p>
          <a:pPr rtl="1"/>
          <a:endParaRPr lang="en-US"/>
        </a:p>
      </dgm:t>
    </dgm:pt>
    <dgm:pt modelId="{D5BDCD57-3FE2-4364-8697-EF0B3F551B8B}">
      <dgm:prSet custT="1"/>
      <dgm:spPr/>
      <dgm:t>
        <a:bodyPr rtlCol="1"/>
        <a:lstStyle/>
        <a:p>
          <a:pPr rtl="1"/>
          <a:endParaRPr lang="he-IL" sz="18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A770BF92-35AC-487F-A40C-40816D8005B1}" type="par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3562BF13-FCE3-4E06-B80D-E18FA8FFCB30}" type="sib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36208B54-FA70-48B4-B423-776322916018}" type="pres">
      <dgm:prSet presAssocID="{B7B4D503-0B80-4460-922F-678D7B3B9A0D}" presName="Name0" presStyleCnt="0">
        <dgm:presLayoutVars>
          <dgm:dir/>
          <dgm:resizeHandles val="exact"/>
        </dgm:presLayoutVars>
      </dgm:prSet>
      <dgm:spPr/>
    </dgm:pt>
    <dgm:pt modelId="{DEB90660-F74C-497E-A1CA-BD9063CA4F21}" type="pres">
      <dgm:prSet presAssocID="{B7B4D503-0B80-4460-922F-678D7B3B9A0D}" presName="fgShape" presStyleLbl="fgShp" presStyleIdx="0" presStyleCnt="1"/>
      <dgm:spPr/>
    </dgm:pt>
    <dgm:pt modelId="{3D2D3992-C0A5-4BE2-9774-03B5FC7A33DB}" type="pres">
      <dgm:prSet presAssocID="{B7B4D503-0B80-4460-922F-678D7B3B9A0D}" presName="linComp" presStyleCnt="0"/>
      <dgm:spPr/>
    </dgm:pt>
    <dgm:pt modelId="{F16239F3-30A7-4D0F-935E-244764D6CADF}" type="pres">
      <dgm:prSet presAssocID="{D5BDCD57-3FE2-4364-8697-EF0B3F551B8B}" presName="compNode" presStyleCnt="0"/>
      <dgm:spPr/>
    </dgm:pt>
    <dgm:pt modelId="{A0F74599-1400-46F7-A873-63870BCA2320}" type="pres">
      <dgm:prSet presAssocID="{D5BDCD57-3FE2-4364-8697-EF0B3F551B8B}" presName="bkgdShape" presStyleLbl="node1" presStyleIdx="0" presStyleCnt="1" custLinFactNeighborY="-2673"/>
      <dgm:spPr/>
    </dgm:pt>
    <dgm:pt modelId="{ECA22648-348D-4AA2-87FC-6AD26600152D}" type="pres">
      <dgm:prSet presAssocID="{D5BDCD57-3FE2-4364-8697-EF0B3F551B8B}" presName="nodeTx" presStyleLbl="node1" presStyleIdx="0" presStyleCnt="1">
        <dgm:presLayoutVars>
          <dgm:bulletEnabled val="1"/>
        </dgm:presLayoutVars>
      </dgm:prSet>
      <dgm:spPr/>
    </dgm:pt>
    <dgm:pt modelId="{8ED3BA16-3C4C-490C-A93B-53626CBAFB0A}" type="pres">
      <dgm:prSet presAssocID="{D5BDCD57-3FE2-4364-8697-EF0B3F551B8B}" presName="invisiNode" presStyleLbl="node1" presStyleIdx="0" presStyleCnt="1"/>
      <dgm:spPr/>
    </dgm:pt>
    <dgm:pt modelId="{38912F0F-044F-4307-8E27-ED059E77590B}" type="pres">
      <dgm:prSet presAssocID="{D5BDCD57-3FE2-4364-8697-EF0B3F551B8B}" presName="imagNode" presStyleLbl="fgImgPlace1" presStyleIdx="0" presStyleCnt="1"/>
      <dgm:spPr>
        <a:noFill/>
        <a:ln>
          <a:solidFill>
            <a:srgbClr val="DA7C5E"/>
          </a:solidFill>
        </a:ln>
      </dgm:spPr>
    </dgm:pt>
  </dgm:ptLst>
  <dgm:cxnLst>
    <dgm:cxn modelId="{2273371B-5FE5-48AC-98BA-ECA6F5BEA48C}" type="presOf" srcId="{D5BDCD57-3FE2-4364-8697-EF0B3F551B8B}" destId="{ECA22648-348D-4AA2-87FC-6AD26600152D}" srcOrd="1" destOrd="0" presId="urn:microsoft.com/office/officeart/2005/8/layout/hList7"/>
    <dgm:cxn modelId="{6FEBE272-EAEA-4A3A-B752-D00937428305}" type="presOf" srcId="{D5BDCD57-3FE2-4364-8697-EF0B3F551B8B}" destId="{A0F74599-1400-46F7-A873-63870BCA2320}" srcOrd="0" destOrd="0" presId="urn:microsoft.com/office/officeart/2005/8/layout/hList7"/>
    <dgm:cxn modelId="{867B387E-F046-467F-BB26-26F02B9A33D5}" srcId="{B7B4D503-0B80-4460-922F-678D7B3B9A0D}" destId="{D5BDCD57-3FE2-4364-8697-EF0B3F551B8B}" srcOrd="0" destOrd="0" parTransId="{A770BF92-35AC-487F-A40C-40816D8005B1}" sibTransId="{3562BF13-FCE3-4E06-B80D-E18FA8FFCB30}"/>
    <dgm:cxn modelId="{1C3219C6-5C83-456D-92D3-A67667DDA0F0}" type="presOf" srcId="{B7B4D503-0B80-4460-922F-678D7B3B9A0D}" destId="{36208B54-FA70-48B4-B423-776322916018}" srcOrd="0" destOrd="0" presId="urn:microsoft.com/office/officeart/2005/8/layout/hList7"/>
    <dgm:cxn modelId="{B3CB64F1-441C-49ED-8DE7-726915DAE5D0}" type="presParOf" srcId="{36208B54-FA70-48B4-B423-776322916018}" destId="{DEB90660-F74C-497E-A1CA-BD9063CA4F21}" srcOrd="0" destOrd="0" presId="urn:microsoft.com/office/officeart/2005/8/layout/hList7"/>
    <dgm:cxn modelId="{7AEEA867-CE08-4EF5-9CDC-C12EFF0DE871}" type="presParOf" srcId="{36208B54-FA70-48B4-B423-776322916018}" destId="{3D2D3992-C0A5-4BE2-9774-03B5FC7A33DB}" srcOrd="1" destOrd="0" presId="urn:microsoft.com/office/officeart/2005/8/layout/hList7"/>
    <dgm:cxn modelId="{25D76F91-C651-43B5-A48A-0C6BA72BBBC2}" type="presParOf" srcId="{3D2D3992-C0A5-4BE2-9774-03B5FC7A33DB}" destId="{F16239F3-30A7-4D0F-935E-244764D6CADF}" srcOrd="0" destOrd="0" presId="urn:microsoft.com/office/officeart/2005/8/layout/hList7"/>
    <dgm:cxn modelId="{1C19D288-21F8-4DB5-8227-252AB399C535}" type="presParOf" srcId="{F16239F3-30A7-4D0F-935E-244764D6CADF}" destId="{A0F74599-1400-46F7-A873-63870BCA2320}" srcOrd="0" destOrd="0" presId="urn:microsoft.com/office/officeart/2005/8/layout/hList7"/>
    <dgm:cxn modelId="{F111DEB2-9C47-469F-B70F-9F2EA0A97BD9}" type="presParOf" srcId="{F16239F3-30A7-4D0F-935E-244764D6CADF}" destId="{ECA22648-348D-4AA2-87FC-6AD26600152D}" srcOrd="1" destOrd="0" presId="urn:microsoft.com/office/officeart/2005/8/layout/hList7"/>
    <dgm:cxn modelId="{C3F75137-3AAF-4348-A384-3B3DB454DF56}" type="presParOf" srcId="{F16239F3-30A7-4D0F-935E-244764D6CADF}" destId="{8ED3BA16-3C4C-490C-A93B-53626CBAFB0A}" srcOrd="2" destOrd="0" presId="urn:microsoft.com/office/officeart/2005/8/layout/hList7"/>
    <dgm:cxn modelId="{B43DECF3-1494-4757-B59C-E39DDB3B3208}" type="presParOf" srcId="{F16239F3-30A7-4D0F-935E-244764D6CADF}" destId="{38912F0F-044F-4307-8E27-ED059E77590B}"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B4D503-0B80-4460-922F-678D7B3B9A0D}" type="doc">
      <dgm:prSet loTypeId="urn:microsoft.com/office/officeart/2005/8/layout/hList3" loCatId="list" qsTypeId="urn:microsoft.com/office/officeart/2005/8/quickstyle/3d3" qsCatId="3D" csTypeId="urn:microsoft.com/office/officeart/2005/8/colors/accent1_2#3" csCatId="accent1" phldr="1"/>
      <dgm:spPr/>
      <dgm:t>
        <a:bodyPr rtlCol="1"/>
        <a:lstStyle/>
        <a:p>
          <a:pPr rtl="1"/>
          <a:endParaRPr lang="en-US"/>
        </a:p>
      </dgm:t>
    </dgm:pt>
    <dgm:pt modelId="{BB7A5FF1-42A9-415F-A013-0F0D6F8D9B40}" type="pres">
      <dgm:prSet presAssocID="{B7B4D503-0B80-4460-922F-678D7B3B9A0D}" presName="composite" presStyleCnt="0">
        <dgm:presLayoutVars>
          <dgm:chMax val="1"/>
          <dgm:dir/>
          <dgm:resizeHandles val="exact"/>
        </dgm:presLayoutVars>
      </dgm:prSet>
      <dgm:spPr/>
    </dgm:pt>
  </dgm:ptLst>
  <dgm:cxnLst>
    <dgm:cxn modelId="{C709063F-31CA-4F94-9EF8-EDF8142557D2}" type="presOf" srcId="{B7B4D503-0B80-4460-922F-678D7B3B9A0D}" destId="{BB7A5FF1-42A9-415F-A013-0F0D6F8D9B40}" srcOrd="0"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B4D503-0B80-4460-922F-678D7B3B9A0D}" type="doc">
      <dgm:prSet loTypeId="urn:microsoft.com/office/officeart/2005/8/layout/hList9" loCatId="list" qsTypeId="urn:microsoft.com/office/officeart/2005/8/quickstyle/3d1" qsCatId="3D" csTypeId="urn:microsoft.com/office/officeart/2005/8/colors/accent1_2#3" csCatId="accent1" phldr="1"/>
      <dgm:spPr/>
      <dgm:t>
        <a:bodyPr rtlCol="1"/>
        <a:lstStyle/>
        <a:p>
          <a:pPr rtl="1"/>
          <a:endParaRPr lang="en-US"/>
        </a:p>
      </dgm:t>
    </dgm:pt>
    <dgm:pt modelId="{6803AE33-8C4D-49FF-A701-3AEB5FFD114C}">
      <dgm:prSet custT="1"/>
      <dgm:spPr>
        <a:gradFill rotWithShape="0">
          <a:gsLst>
            <a:gs pos="0">
              <a:schemeClr val="accent1">
                <a:hueOff val="0"/>
                <a:satOff val="0"/>
                <a:lumOff val="0"/>
                <a:alphaOff val="0"/>
                <a:tint val="60000"/>
                <a:satMod val="160000"/>
              </a:schemeClr>
            </a:gs>
            <a:gs pos="46000">
              <a:schemeClr val="accent1">
                <a:lumMod val="60000"/>
                <a:lumOff val="40000"/>
              </a:schemeClr>
            </a:gs>
            <a:gs pos="100000">
              <a:schemeClr val="accent2">
                <a:lumMod val="75000"/>
              </a:schemeClr>
            </a:gs>
          </a:gsLst>
        </a:gradFill>
      </dgm:spPr>
      <dgm:t>
        <a:bodyPr rtlCol="1"/>
        <a:lstStyle/>
        <a:p>
          <a:pPr rtl="1"/>
          <a:r>
            <a:rPr lang="en-US" sz="1500" b="1" i="1" noProof="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500" b="1" i="1"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17DD9A22-3560-4887-9CD0-4328EC1893F2}">
      <dgm:prSet custT="1"/>
      <dgm:spPr>
        <a:solidFill>
          <a:schemeClr val="accent1">
            <a:lumMod val="20000"/>
            <a:lumOff val="80000"/>
            <a:alpha val="90000"/>
          </a:schemeClr>
        </a:solidFill>
      </dgm:spPr>
      <dgm:t>
        <a:bodyPr tIns="548640"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68E9A712-056F-47F4-B65E-C6230D7C168B}" type="sibTrans" cxnId="{F3F11361-EABA-447A-BD1F-C1C7849D2FC0}">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6CDBEF9D-8BB3-417C-B64A-90A621C2D4D1}" type="parTrans" cxnId="{F3F11361-EABA-447A-BD1F-C1C7849D2FC0}">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8C026AC5-95E7-456D-B5EB-E081637EE4CB}" type="pres">
      <dgm:prSet presAssocID="{B7B4D503-0B80-4460-922F-678D7B3B9A0D}" presName="list" presStyleCnt="0">
        <dgm:presLayoutVars>
          <dgm:dir/>
          <dgm:animLvl val="lvl"/>
        </dgm:presLayoutVars>
      </dgm:prSet>
      <dgm:spPr/>
    </dgm:pt>
    <dgm:pt modelId="{5682E1CC-2064-484D-92BD-A313AB0AC23F}" type="pres">
      <dgm:prSet presAssocID="{6803AE33-8C4D-49FF-A701-3AEB5FFD114C}" presName="posSpace" presStyleCnt="0"/>
      <dgm:spPr/>
    </dgm:pt>
    <dgm:pt modelId="{12A7F849-3897-4082-950D-026DC1453B09}" type="pres">
      <dgm:prSet presAssocID="{6803AE33-8C4D-49FF-A701-3AEB5FFD114C}" presName="vertFlow" presStyleCnt="0"/>
      <dgm:spPr/>
    </dgm:pt>
    <dgm:pt modelId="{E4A5CCAE-E3DE-4DC4-9A98-B0CC5E062B27}" type="pres">
      <dgm:prSet presAssocID="{6803AE33-8C4D-49FF-A701-3AEB5FFD114C}" presName="topSpace" presStyleCnt="0"/>
      <dgm:spPr/>
    </dgm:pt>
    <dgm:pt modelId="{070D9AFA-FD6B-4B26-B1D6-A2418B628297}" type="pres">
      <dgm:prSet presAssocID="{6803AE33-8C4D-49FF-A701-3AEB5FFD114C}" presName="firstComp" presStyleCnt="0"/>
      <dgm:spPr/>
    </dgm:pt>
    <dgm:pt modelId="{D113A1F5-E28F-4A07-BC26-C1442EA80548}" type="pres">
      <dgm:prSet presAssocID="{6803AE33-8C4D-49FF-A701-3AEB5FFD114C}" presName="firstChild" presStyleLbl="bgAccFollowNode1" presStyleIdx="0" presStyleCnt="1" custScaleX="136134" custScaleY="166283"/>
      <dgm:spPr/>
    </dgm:pt>
    <dgm:pt modelId="{D148C902-5F14-4773-8478-77B834B51A37}" type="pres">
      <dgm:prSet presAssocID="{6803AE33-8C4D-49FF-A701-3AEB5FFD114C}" presName="firstChildTx" presStyleLbl="bgAccFollowNode1" presStyleIdx="0" presStyleCnt="1">
        <dgm:presLayoutVars>
          <dgm:bulletEnabled val="1"/>
        </dgm:presLayoutVars>
      </dgm:prSet>
      <dgm:spPr/>
    </dgm:pt>
    <dgm:pt modelId="{7756D0A2-B696-4552-A73C-530730862BBF}" type="pres">
      <dgm:prSet presAssocID="{6803AE33-8C4D-49FF-A701-3AEB5FFD114C}" presName="negSpace" presStyleCnt="0"/>
      <dgm:spPr/>
    </dgm:pt>
    <dgm:pt modelId="{10D460E0-BBD2-4F50-B01F-ECAFA09C3007}" type="pres">
      <dgm:prSet presAssocID="{6803AE33-8C4D-49FF-A701-3AEB5FFD114C}" presName="circle" presStyleLbl="node1" presStyleIdx="0" presStyleCnt="1" custScaleX="74812" custScaleY="71868" custLinFactNeighborX="-41135" custLinFactNeighborY="666"/>
      <dgm:spPr/>
    </dgm:pt>
  </dgm:ptLst>
  <dgm:cxnLst>
    <dgm:cxn modelId="{B3A9A309-4955-47E0-A62F-54101AE9EF22}" srcId="{B7B4D503-0B80-4460-922F-678D7B3B9A0D}" destId="{6803AE33-8C4D-49FF-A701-3AEB5FFD114C}" srcOrd="0" destOrd="0" parTransId="{71CB2A66-749B-4C8F-9BAC-3469E95A323C}" sibTransId="{0BE976F9-0D26-497C-8000-721D61B1AB27}"/>
    <dgm:cxn modelId="{5AE0511F-C601-4589-A21A-9B83D2C5FF24}" type="presOf" srcId="{17DD9A22-3560-4887-9CD0-4328EC1893F2}" destId="{D113A1F5-E28F-4A07-BC26-C1442EA80548}" srcOrd="0" destOrd="0" presId="urn:microsoft.com/office/officeart/2005/8/layout/hList9"/>
    <dgm:cxn modelId="{5460685F-9FB3-4A3A-ABE9-9B08F8A897FC}" type="presOf" srcId="{6803AE33-8C4D-49FF-A701-3AEB5FFD114C}" destId="{10D460E0-BBD2-4F50-B01F-ECAFA09C3007}" srcOrd="0" destOrd="0" presId="urn:microsoft.com/office/officeart/2005/8/layout/hList9"/>
    <dgm:cxn modelId="{F3F11361-EABA-447A-BD1F-C1C7849D2FC0}" srcId="{6803AE33-8C4D-49FF-A701-3AEB5FFD114C}" destId="{17DD9A22-3560-4887-9CD0-4328EC1893F2}" srcOrd="0" destOrd="0" parTransId="{6CDBEF9D-8BB3-417C-B64A-90A621C2D4D1}" sibTransId="{68E9A712-056F-47F4-B65E-C6230D7C168B}"/>
    <dgm:cxn modelId="{D52949C4-725E-4682-842A-C550E1EA6616}" type="presOf" srcId="{17DD9A22-3560-4887-9CD0-4328EC1893F2}" destId="{D148C902-5F14-4773-8478-77B834B51A37}" srcOrd="1" destOrd="0" presId="urn:microsoft.com/office/officeart/2005/8/layout/hList9"/>
    <dgm:cxn modelId="{AAB1DBDD-CD95-4CC1-90C3-292291D80114}" type="presOf" srcId="{B7B4D503-0B80-4460-922F-678D7B3B9A0D}" destId="{8C026AC5-95E7-456D-B5EB-E081637EE4CB}" srcOrd="0" destOrd="0" presId="urn:microsoft.com/office/officeart/2005/8/layout/hList9"/>
    <dgm:cxn modelId="{51EEDEFA-9711-46E0-9DD6-6D122C936658}" type="presParOf" srcId="{8C026AC5-95E7-456D-B5EB-E081637EE4CB}" destId="{5682E1CC-2064-484D-92BD-A313AB0AC23F}" srcOrd="0" destOrd="0" presId="urn:microsoft.com/office/officeart/2005/8/layout/hList9"/>
    <dgm:cxn modelId="{E6A662D9-0C13-40F5-A99C-5DF7689D758D}" type="presParOf" srcId="{8C026AC5-95E7-456D-B5EB-E081637EE4CB}" destId="{12A7F849-3897-4082-950D-026DC1453B09}" srcOrd="1" destOrd="0" presId="urn:microsoft.com/office/officeart/2005/8/layout/hList9"/>
    <dgm:cxn modelId="{E423C724-6454-49D5-9A34-7586F4E6EE7F}" type="presParOf" srcId="{12A7F849-3897-4082-950D-026DC1453B09}" destId="{E4A5CCAE-E3DE-4DC4-9A98-B0CC5E062B27}" srcOrd="0" destOrd="0" presId="urn:microsoft.com/office/officeart/2005/8/layout/hList9"/>
    <dgm:cxn modelId="{F75DCF93-D9B3-4999-ADC1-FC0BB25D11A9}" type="presParOf" srcId="{12A7F849-3897-4082-950D-026DC1453B09}" destId="{070D9AFA-FD6B-4B26-B1D6-A2418B628297}" srcOrd="1" destOrd="0" presId="urn:microsoft.com/office/officeart/2005/8/layout/hList9"/>
    <dgm:cxn modelId="{7D330615-EE32-45E2-8A00-B4024ED05323}" type="presParOf" srcId="{070D9AFA-FD6B-4B26-B1D6-A2418B628297}" destId="{D113A1F5-E28F-4A07-BC26-C1442EA80548}" srcOrd="0" destOrd="0" presId="urn:microsoft.com/office/officeart/2005/8/layout/hList9"/>
    <dgm:cxn modelId="{D10A4773-D115-40FA-B6C7-4BB7547285D9}" type="presParOf" srcId="{070D9AFA-FD6B-4B26-B1D6-A2418B628297}" destId="{D148C902-5F14-4773-8478-77B834B51A37}" srcOrd="1" destOrd="0" presId="urn:microsoft.com/office/officeart/2005/8/layout/hList9"/>
    <dgm:cxn modelId="{432B7210-A8AD-4B59-AB4B-202A12318643}" type="presParOf" srcId="{8C026AC5-95E7-456D-B5EB-E081637EE4CB}" destId="{7756D0A2-B696-4552-A73C-530730862BBF}" srcOrd="2" destOrd="0" presId="urn:microsoft.com/office/officeart/2005/8/layout/hList9"/>
    <dgm:cxn modelId="{B730CAE0-7040-4B32-AD96-CE9212102308}" type="presParOf" srcId="{8C026AC5-95E7-456D-B5EB-E081637EE4CB}" destId="{10D460E0-BBD2-4F50-B01F-ECAFA09C3007}"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376140"/>
          <a:ext cx="7726680" cy="1483438"/>
        </a:xfrm>
        <a:prstGeom prst="rect">
          <a:avLst/>
        </a:prstGeom>
        <a:noFill/>
        <a:ln w="9525" cap="flat" cmpd="sng" algn="ctr">
          <a:solidFill>
            <a:srgbClr val="C00000"/>
          </a:solidFill>
          <a:prstDash val="solid"/>
        </a:ln>
        <a:effectLst>
          <a:glow rad="1104900">
            <a:schemeClr val="accent1">
              <a:alpha val="19000"/>
            </a:schemeClr>
          </a:glow>
          <a:outerShdw blurRad="50800" dist="25400" dir="5400000" algn="ctr" rotWithShape="0">
            <a:srgbClr val="000000">
              <a:alpha val="28000"/>
            </a:srgbClr>
          </a:outerShdw>
          <a:softEdge rad="0"/>
        </a:effectLst>
        <a:scene3d>
          <a:camera prst="isometricOffAxis2Left" zoom="95000">
            <a:rot lat="600000" lon="120000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599676" tIns="853948" rIns="599676" bIns="113792" numCol="1" spcCol="1270" rtlCol="1" anchor="t" anchorCtr="0">
          <a:noAutofit/>
        </a:bodyPr>
        <a:lstStyle/>
        <a:p>
          <a:pPr marL="171450" lvl="1" indent="-171450" algn="r" defTabSz="711200" rtl="1">
            <a:lnSpc>
              <a:spcPct val="90000"/>
            </a:lnSpc>
            <a:spcBef>
              <a:spcPct val="0"/>
            </a:spcBef>
            <a:spcAft>
              <a:spcPct val="15000"/>
            </a:spcAft>
            <a:buNone/>
          </a:pPr>
          <a:endParaRPr lang="he-IL" sz="1600"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171450" lvl="1" indent="-171450" algn="r" defTabSz="711200" rtl="1">
            <a:lnSpc>
              <a:spcPct val="90000"/>
            </a:lnSpc>
            <a:spcBef>
              <a:spcPct val="0"/>
            </a:spcBef>
            <a:spcAft>
              <a:spcPct val="15000"/>
            </a:spcAft>
            <a:buNone/>
          </a:pPr>
          <a:endParaRPr lang="he-IL" sz="1600"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0" y="376140"/>
        <a:ext cx="7726680" cy="1483438"/>
      </dsp:txXfrm>
    </dsp:sp>
    <dsp:sp modelId="{8B3DCA86-CC99-48ED-8764-6E81C7AE6BE9}">
      <dsp:nvSpPr>
        <dsp:cNvPr id="0" name=""/>
        <dsp:cNvSpPr/>
      </dsp:nvSpPr>
      <dsp:spPr>
        <a:xfrm>
          <a:off x="648001" y="251996"/>
          <a:ext cx="6674847" cy="1071278"/>
        </a:xfrm>
        <a:prstGeom prst="rect">
          <a:avLst/>
        </a:prstGeom>
        <a:solidFill>
          <a:schemeClr val="accent1">
            <a:hueOff val="0"/>
            <a:satOff val="0"/>
            <a:lumOff val="0"/>
          </a:schemeClr>
        </a:solidFill>
        <a:ln>
          <a:noFill/>
        </a:ln>
        <a:effectLst>
          <a:softEdge rad="0"/>
        </a:effectLst>
        <a:scene3d>
          <a:camera prst="isometricOffAxis2Left" zoom="95000">
            <a:rot lat="6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5200" tIns="0" rIns="204435" bIns="0" numCol="1" spcCol="1270" rtlCol="1" anchor="ctr" anchorCtr="0">
          <a:noAutofit/>
        </a:bodyPr>
        <a:lstStyle/>
        <a:p>
          <a:pPr marL="0" lvl="0" indent="0" algn="ctr" defTabSz="800100" rtl="1">
            <a:lnSpc>
              <a:spcPct val="90000"/>
            </a:lnSpc>
            <a:spcBef>
              <a:spcPct val="0"/>
            </a:spcBef>
            <a:spcAft>
              <a:spcPct val="35000"/>
            </a:spcAft>
            <a:buNone/>
          </a:pPr>
          <a:r>
            <a:rPr lang="en-US"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Can we predict how powerful will the next volcano eruption be?</a:t>
          </a:r>
          <a:endParaRPr lang="he-IL"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648001" y="251996"/>
        <a:ext cx="6674847" cy="1071278"/>
      </dsp:txXfrm>
    </dsp:sp>
    <dsp:sp modelId="{EA904451-CA9C-48CF-A3F7-6C4003934218}">
      <dsp:nvSpPr>
        <dsp:cNvPr id="0" name=""/>
        <dsp:cNvSpPr/>
      </dsp:nvSpPr>
      <dsp:spPr>
        <a:xfrm>
          <a:off x="0" y="2261007"/>
          <a:ext cx="7726680" cy="1451890"/>
        </a:xfrm>
        <a:prstGeom prst="rect">
          <a:avLst/>
        </a:prstGeom>
        <a:noFill/>
        <a:ln w="9525" cap="flat" cmpd="sng" algn="ctr">
          <a:solidFill>
            <a:srgbClr val="C00000"/>
          </a:solidFill>
          <a:prstDash val="solid"/>
        </a:ln>
        <a:effectLst>
          <a:glow rad="1841500">
            <a:schemeClr val="accent1">
              <a:alpha val="19000"/>
            </a:schemeClr>
          </a:glow>
          <a:outerShdw blurRad="50800" dist="50800" dir="5400000" algn="ctr" rotWithShape="0">
            <a:srgbClr val="000000">
              <a:alpha val="28000"/>
            </a:srgbClr>
          </a:outerShdw>
        </a:effectLst>
        <a:scene3d>
          <a:camera prst="isometricOffAxis2Left" zoom="95000">
            <a:rot lat="600000" lon="120000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599676" tIns="853948" rIns="599676" bIns="113792" numCol="1" spcCol="1270" rtlCol="1" anchor="t" anchorCtr="0">
          <a:noAutofit/>
        </a:bodyPr>
        <a:lstStyle/>
        <a:p>
          <a:pPr marL="171450" lvl="1" indent="-171450" algn="r" defTabSz="711200" rtl="1">
            <a:lnSpc>
              <a:spcPct val="90000"/>
            </a:lnSpc>
            <a:spcBef>
              <a:spcPct val="0"/>
            </a:spcBef>
            <a:spcAft>
              <a:spcPct val="1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a:p>
          <a:pPr marL="171450" lvl="1" indent="-171450" algn="r" defTabSz="711200" rtl="1">
            <a:lnSpc>
              <a:spcPct val="90000"/>
            </a:lnSpc>
            <a:spcBef>
              <a:spcPct val="0"/>
            </a:spcBef>
            <a:spcAft>
              <a:spcPct val="1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dsp:txBody>
      <dsp:txXfrm>
        <a:off x="0" y="2261007"/>
        <a:ext cx="7726680" cy="1451890"/>
      </dsp:txXfrm>
    </dsp:sp>
    <dsp:sp modelId="{388E0281-7FCC-4892-BD85-59C45354E9DA}">
      <dsp:nvSpPr>
        <dsp:cNvPr id="0" name=""/>
        <dsp:cNvSpPr/>
      </dsp:nvSpPr>
      <dsp:spPr>
        <a:xfrm>
          <a:off x="628828" y="2205179"/>
          <a:ext cx="6711517" cy="1000468"/>
        </a:xfrm>
        <a:prstGeom prst="rect">
          <a:avLst/>
        </a:prstGeom>
        <a:solidFill>
          <a:schemeClr val="accent1">
            <a:hueOff val="0"/>
            <a:satOff val="0"/>
            <a:lumOff val="0"/>
            <a:alphaOff val="0"/>
          </a:schemeClr>
        </a:solidFill>
        <a:ln>
          <a:noFill/>
        </a:ln>
        <a:effectLst/>
        <a:scene3d>
          <a:camera prst="isometricOffAxis2Left" zoom="95000">
            <a:rot lat="6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4435" tIns="0" rIns="204435" bIns="0" numCol="1" spcCol="1270" rtlCol="1" anchor="ctr" anchorCtr="0">
          <a:noAutofit/>
        </a:bodyPr>
        <a:lstStyle/>
        <a:p>
          <a:pPr marL="0" lvl="0" indent="0" algn="ctr" defTabSz="800100" rtl="1">
            <a:lnSpc>
              <a:spcPct val="90000"/>
            </a:lnSpc>
            <a:spcBef>
              <a:spcPct val="0"/>
            </a:spcBef>
            <a:spcAft>
              <a:spcPct val="35000"/>
            </a:spcAft>
            <a:buNone/>
          </a:pPr>
          <a:r>
            <a:rPr lang="en-US"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What pattern can we observe and what conclusions can we learn from them? </a:t>
          </a:r>
          <a:endParaRPr lang="he-IL" sz="1800" b="1" kern="1200" noProof="0" dirty="0">
            <a:latin typeface="Tahoma" panose="020B0604030504040204" pitchFamily="34" charset="0"/>
            <a:ea typeface="Tahoma" panose="020B0604030504040204" pitchFamily="34" charset="0"/>
            <a:cs typeface="Tahoma" panose="020B0604030504040204" pitchFamily="34" charset="0"/>
          </a:endParaRPr>
        </a:p>
      </dsp:txBody>
      <dsp:txXfrm>
        <a:off x="628828" y="2205179"/>
        <a:ext cx="6711517" cy="1000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B6325-84F2-4F38-B8BC-DFFAFF235530}">
      <dsp:nvSpPr>
        <dsp:cNvPr id="0" name=""/>
        <dsp:cNvSpPr/>
      </dsp:nvSpPr>
      <dsp:spPr>
        <a:xfrm>
          <a:off x="0" y="304052"/>
          <a:ext cx="7810500" cy="4520486"/>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F298319-C42B-4CDF-8C74-49D71AFB8C2C}">
      <dsp:nvSpPr>
        <dsp:cNvPr id="0" name=""/>
        <dsp:cNvSpPr/>
      </dsp:nvSpPr>
      <dsp:spPr>
        <a:xfrm>
          <a:off x="419212" y="0"/>
          <a:ext cx="5467350" cy="635698"/>
        </a:xfrm>
        <a:prstGeom prst="roundRect">
          <a:avLst/>
        </a:prstGeom>
        <a:gradFill rotWithShape="0">
          <a:gsLst>
            <a:gs pos="0">
              <a:schemeClr val="lt1">
                <a:hueOff val="0"/>
                <a:satOff val="0"/>
                <a:lumOff val="0"/>
                <a:tint val="60000"/>
                <a:satMod val="160000"/>
                <a:alpha val="72000"/>
              </a:schemeClr>
            </a:gs>
            <a:gs pos="46000">
              <a:schemeClr val="lt1">
                <a:hueOff val="0"/>
                <a:satOff val="0"/>
                <a:lumOff val="0"/>
                <a:alphaOff val="0"/>
                <a:tint val="86000"/>
                <a:satMod val="160000"/>
              </a:schemeClr>
            </a:gs>
            <a:gs pos="100000">
              <a:schemeClr val="accent1">
                <a:lumMod val="60000"/>
                <a:lumOff val="40000"/>
                <a:alpha val="86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6653" tIns="0" rIns="206653" bIns="0" numCol="1" spcCol="1270" rtlCol="1" anchor="ctr" anchorCtr="0">
          <a:noAutofit/>
        </a:bodyPr>
        <a:lstStyle/>
        <a:p>
          <a:pPr marL="0" lvl="0" indent="0" algn="ctr" defTabSz="800100" rtl="1">
            <a:lnSpc>
              <a:spcPct val="90000"/>
            </a:lnSpc>
            <a:spcBef>
              <a:spcPct val="0"/>
            </a:spcBef>
            <a:spcAft>
              <a:spcPct val="35000"/>
            </a:spcAft>
            <a:buNone/>
          </a:pPr>
          <a:r>
            <a:rPr lang="en-US" sz="1800" b="1"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Crawling</a:t>
          </a:r>
          <a:endParaRPr lang="he-IL" sz="1800" b="1"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450244" y="31032"/>
        <a:ext cx="5405286" cy="573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4E323-A92F-480A-8827-44A2781C84B5}">
      <dsp:nvSpPr>
        <dsp:cNvPr id="0" name=""/>
        <dsp:cNvSpPr/>
      </dsp:nvSpPr>
      <dsp:spPr>
        <a:xfrm>
          <a:off x="0" y="987"/>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19EE278C-60D7-4377-87C6-37C9E6EDC37E}">
      <dsp:nvSpPr>
        <dsp:cNvPr id="0" name=""/>
        <dsp:cNvSpPr/>
      </dsp:nvSpPr>
      <dsp:spPr>
        <a:xfrm>
          <a:off x="0" y="987"/>
          <a:ext cx="1859280" cy="1094711"/>
        </a:xfrm>
        <a:prstGeom prst="rect">
          <a:avLst/>
        </a:prstGeom>
        <a:noFill/>
        <a:ln>
          <a:noFill/>
        </a:ln>
        <a:effectLst>
          <a:glow rad="1219200">
            <a:schemeClr val="tx1">
              <a:alpha val="40000"/>
            </a:schemeClr>
          </a:glow>
          <a:outerShdw blurRad="50800" dist="38100" dir="6120000" algn="ctr" rotWithShape="0">
            <a:srgbClr val="000000">
              <a:alpha val="31000"/>
            </a:srgbClr>
          </a:outerShdw>
          <a:reflection endPos="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Website that was used for the acquisition process</a:t>
          </a:r>
          <a:endParaRPr lang="he-IL"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0" y="987"/>
        <a:ext cx="1859280" cy="1094711"/>
      </dsp:txXfrm>
    </dsp:sp>
    <dsp:sp modelId="{3801638F-B653-4185-A109-71FDCFF5B3FD}">
      <dsp:nvSpPr>
        <dsp:cNvPr id="0" name=""/>
        <dsp:cNvSpPr/>
      </dsp:nvSpPr>
      <dsp:spPr>
        <a:xfrm>
          <a:off x="0" y="1095698"/>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04F9941F-0142-4ABA-85F5-61FE6A87DFE5}">
      <dsp:nvSpPr>
        <dsp:cNvPr id="0" name=""/>
        <dsp:cNvSpPr/>
      </dsp:nvSpPr>
      <dsp:spPr>
        <a:xfrm>
          <a:off x="0" y="1095698"/>
          <a:ext cx="1812072" cy="1094711"/>
        </a:xfrm>
        <a:prstGeom prst="rect">
          <a:avLst/>
        </a:prstGeom>
        <a:noFill/>
        <a:ln>
          <a:noFill/>
        </a:ln>
        <a:effectLst>
          <a:glow rad="1219200">
            <a:schemeClr val="tx1">
              <a:alpha val="40000"/>
            </a:schemeClr>
          </a:glow>
          <a:outerShdw blurRad="50800" dist="38100" dir="6120000" algn="ctr" rotWithShape="0">
            <a:srgbClr val="000000">
              <a:alpha val="31000"/>
            </a:srgb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Packages that were used for crawling</a:t>
          </a:r>
          <a:endParaRPr lang="he-IL"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0" y="1095698"/>
        <a:ext cx="1812072" cy="1094711"/>
      </dsp:txXfrm>
    </dsp:sp>
    <dsp:sp modelId="{44CCA62C-4000-44A2-96E4-0C9EB138950A}">
      <dsp:nvSpPr>
        <dsp:cNvPr id="0" name=""/>
        <dsp:cNvSpPr/>
      </dsp:nvSpPr>
      <dsp:spPr>
        <a:xfrm>
          <a:off x="1817287" y="1230260"/>
          <a:ext cx="6296206"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BeautifulSoup, Selenium, pandas, requests</a:t>
          </a:r>
          <a:endParaRPr lang="he-IL" sz="140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17287" y="1230260"/>
        <a:ext cx="6296206" cy="299699"/>
      </dsp:txXfrm>
    </dsp:sp>
    <dsp:sp modelId="{F2E0E886-79CB-4FD3-99ED-8406BE6A3812}">
      <dsp:nvSpPr>
        <dsp:cNvPr id="0" name=""/>
        <dsp:cNvSpPr/>
      </dsp:nvSpPr>
      <dsp:spPr>
        <a:xfrm>
          <a:off x="1812072" y="1535696"/>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C3A1FB-9173-444A-845D-7AF18F8B0400}">
      <dsp:nvSpPr>
        <dsp:cNvPr id="0" name=""/>
        <dsp:cNvSpPr/>
      </dsp:nvSpPr>
      <dsp:spPr>
        <a:xfrm>
          <a:off x="1857771" y="326883"/>
          <a:ext cx="6296206"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b="0" i="1" u="none"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Smithsonian Institute - National Museum of Natural History</a:t>
          </a:r>
          <a:endParaRPr lang="he-IL" sz="1400" b="0" i="1" u="none"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57771" y="326883"/>
        <a:ext cx="6296206" cy="299699"/>
      </dsp:txXfrm>
    </dsp:sp>
    <dsp:sp modelId="{E9F111B3-C845-4BD3-BEF7-3B3BA909FBFF}">
      <dsp:nvSpPr>
        <dsp:cNvPr id="0" name=""/>
        <dsp:cNvSpPr/>
      </dsp:nvSpPr>
      <dsp:spPr>
        <a:xfrm>
          <a:off x="1812072" y="1890131"/>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3BAA2-5D13-4965-8717-D7C366C60A10}">
      <dsp:nvSpPr>
        <dsp:cNvPr id="0" name=""/>
        <dsp:cNvSpPr/>
      </dsp:nvSpPr>
      <dsp:spPr>
        <a:xfrm>
          <a:off x="0" y="2160240"/>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3C5E81EF-8763-459D-B1F1-EB312E660FAF}">
      <dsp:nvSpPr>
        <dsp:cNvPr id="0" name=""/>
        <dsp:cNvSpPr/>
      </dsp:nvSpPr>
      <dsp:spPr>
        <a:xfrm>
          <a:off x="40488" y="3304290"/>
          <a:ext cx="1812072" cy="1094711"/>
        </a:xfrm>
        <a:prstGeom prst="rect">
          <a:avLst/>
        </a:prstGeom>
        <a:noFill/>
        <a:ln>
          <a:noFill/>
        </a:ln>
        <a:effectLst>
          <a:glow rad="1219200">
            <a:schemeClr val="tx1">
              <a:alpha val="40000"/>
            </a:schemeClr>
          </a:glow>
          <a:outerShdw blurRad="50800" dist="38100" dir="6120000" algn="ctr" rotWithShape="0">
            <a:srgbClr val="000000">
              <a:alpha val="31000"/>
            </a:srgb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Amount of data that was collected (Raw data volume)</a:t>
          </a:r>
          <a:endParaRPr lang="he-IL" sz="1500" b="1" i="1" kern="1200"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dsp:txBody>
      <dsp:txXfrm>
        <a:off x="40488" y="3304290"/>
        <a:ext cx="1812072" cy="1094711"/>
      </dsp:txXfrm>
    </dsp:sp>
    <dsp:sp modelId="{6D3900FE-34CA-4C94-8D2B-DEBC8F39CAF3}">
      <dsp:nvSpPr>
        <dsp:cNvPr id="0" name=""/>
        <dsp:cNvSpPr/>
      </dsp:nvSpPr>
      <dsp:spPr>
        <a:xfrm>
          <a:off x="1817287" y="3665293"/>
          <a:ext cx="6296206" cy="285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179,552 (before cleaning) ; 148,904 (after cleaning)</a:t>
          </a:r>
          <a:endParaRPr lang="he-IL"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dsp:txBody>
      <dsp:txXfrm>
        <a:off x="1817287" y="3665293"/>
        <a:ext cx="6296206" cy="285818"/>
      </dsp:txXfrm>
    </dsp:sp>
    <dsp:sp modelId="{809A2916-A8EF-4D3A-B72C-AB3B03C31A66}">
      <dsp:nvSpPr>
        <dsp:cNvPr id="0" name=""/>
        <dsp:cNvSpPr/>
      </dsp:nvSpPr>
      <dsp:spPr>
        <a:xfrm>
          <a:off x="1812072" y="3960441"/>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0E257-F3FB-4B1F-9804-C99E25554B70}">
      <dsp:nvSpPr>
        <dsp:cNvPr id="0" name=""/>
        <dsp:cNvSpPr/>
      </dsp:nvSpPr>
      <dsp:spPr>
        <a:xfrm>
          <a:off x="0" y="3285121"/>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6E1F75A-17BD-49C7-8AA7-DE5C80790720}">
      <dsp:nvSpPr>
        <dsp:cNvPr id="0" name=""/>
        <dsp:cNvSpPr/>
      </dsp:nvSpPr>
      <dsp:spPr>
        <a:xfrm>
          <a:off x="0" y="3285121"/>
          <a:ext cx="1645920" cy="1094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endParaRPr lang="en-IL" sz="5200" kern="1200"/>
        </a:p>
      </dsp:txBody>
      <dsp:txXfrm>
        <a:off x="0" y="3285121"/>
        <a:ext cx="1645920" cy="1094711"/>
      </dsp:txXfrm>
    </dsp:sp>
    <dsp:sp modelId="{2AB6682A-27EE-4AF1-BBC4-3EFF65D49EDC}">
      <dsp:nvSpPr>
        <dsp:cNvPr id="0" name=""/>
        <dsp:cNvSpPr/>
      </dsp:nvSpPr>
      <dsp:spPr>
        <a:xfrm>
          <a:off x="0" y="4379833"/>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A464878A-D736-4F84-BCB5-897B43F94827}">
      <dsp:nvSpPr>
        <dsp:cNvPr id="0" name=""/>
        <dsp:cNvSpPr/>
      </dsp:nvSpPr>
      <dsp:spPr>
        <a:xfrm>
          <a:off x="1817276" y="1585615"/>
          <a:ext cx="5754383"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b="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Minor packages: os, re, sys, time, warnings</a:t>
          </a:r>
          <a:endParaRPr lang="he-IL" sz="1400" b="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17276" y="1585615"/>
        <a:ext cx="5754383" cy="299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80E5D-C443-4839-B24F-37A06FF30EF8}">
      <dsp:nvSpPr>
        <dsp:cNvPr id="0" name=""/>
        <dsp:cNvSpPr/>
      </dsp:nvSpPr>
      <dsp:spPr>
        <a:xfrm>
          <a:off x="3414833" y="0"/>
          <a:ext cx="4938094" cy="2504912"/>
        </a:xfrm>
        <a:prstGeom prst="rightArrow">
          <a:avLst>
            <a:gd name="adj1" fmla="val 75000"/>
            <a:gd name="adj2" fmla="val 50000"/>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sp>
    <dsp:sp modelId="{664D0319-6775-45EF-ACEA-2547D5BDF1D7}">
      <dsp:nvSpPr>
        <dsp:cNvPr id="0" name=""/>
        <dsp:cNvSpPr/>
      </dsp:nvSpPr>
      <dsp:spPr>
        <a:xfrm>
          <a:off x="4357" y="642"/>
          <a:ext cx="3406118" cy="2504912"/>
        </a:xfrm>
        <a:prstGeom prst="roundRect">
          <a:avLst/>
        </a:prstGeom>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w="25400" cap="flat" cmpd="sng" algn="ctr">
          <a:noFill/>
          <a:prstDash val="solid"/>
        </a:ln>
        <a:effectLst>
          <a:innerShdw blurRad="63500" dist="50800" dir="81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rtlCol="1" anchor="ctr" anchorCtr="0">
          <a:noAutofit/>
        </a:bodyPr>
        <a:lstStyle/>
        <a:p>
          <a:pPr marL="0" lvl="0" indent="0" algn="ctr" defTabSz="533400" rtl="0">
            <a:lnSpc>
              <a:spcPct val="90000"/>
            </a:lnSpc>
            <a:spcBef>
              <a:spcPct val="0"/>
            </a:spcBef>
            <a:spcAft>
              <a:spcPct val="35000"/>
            </a:spcAft>
            <a:buNone/>
          </a:pPr>
          <a:endParaRPr lang="he-IL" sz="12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126637" y="122922"/>
        <a:ext cx="3161558" cy="2260352"/>
      </dsp:txXfrm>
    </dsp:sp>
    <dsp:sp modelId="{9AE4ABE4-9D26-4D30-99FB-9E2A43B6FAC1}">
      <dsp:nvSpPr>
        <dsp:cNvPr id="0" name=""/>
        <dsp:cNvSpPr/>
      </dsp:nvSpPr>
      <dsp:spPr>
        <a:xfrm>
          <a:off x="3488521" y="2780531"/>
          <a:ext cx="4860884" cy="2455941"/>
        </a:xfrm>
        <a:prstGeom prst="rightArrow">
          <a:avLst>
            <a:gd name="adj1" fmla="val 75000"/>
            <a:gd name="adj2" fmla="val 50000"/>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r" defTabSz="488950" rtl="1">
            <a:lnSpc>
              <a:spcPct val="90000"/>
            </a:lnSpc>
            <a:spcBef>
              <a:spcPct val="0"/>
            </a:spcBef>
            <a:spcAft>
              <a:spcPct val="15000"/>
            </a:spcAft>
            <a:buChar char="•"/>
          </a:pPr>
          <a:endParaRPr lang="he-IL"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57150" lvl="1" indent="-57150" algn="r" defTabSz="488950" rtl="1">
            <a:lnSpc>
              <a:spcPct val="90000"/>
            </a:lnSpc>
            <a:spcBef>
              <a:spcPct val="0"/>
            </a:spcBef>
            <a:spcAft>
              <a:spcPct val="15000"/>
            </a:spcAft>
            <a:buChar char="•"/>
          </a:pPr>
          <a:endParaRPr lang="he-IL"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57150" lvl="1" indent="-57150" algn="r" defTabSz="488950" rtl="1">
            <a:lnSpc>
              <a:spcPct val="90000"/>
            </a:lnSpc>
            <a:spcBef>
              <a:spcPct val="0"/>
            </a:spcBef>
            <a:spcAft>
              <a:spcPct val="15000"/>
            </a:spcAft>
            <a:buChar char="•"/>
          </a:pPr>
          <a:endParaRPr lang="en-US"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114300" lvl="2" indent="-57150" algn="r" defTabSz="488950" rtl="1">
            <a:lnSpc>
              <a:spcPct val="90000"/>
            </a:lnSpc>
            <a:spcBef>
              <a:spcPct val="0"/>
            </a:spcBef>
            <a:spcAft>
              <a:spcPct val="15000"/>
            </a:spcAft>
            <a:buChar char="•"/>
          </a:pPr>
          <a:endParaRPr lang="en-US"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sp:txBody>
      <dsp:txXfrm>
        <a:off x="3488521" y="3087524"/>
        <a:ext cx="3939906" cy="1841955"/>
      </dsp:txXfrm>
    </dsp:sp>
    <dsp:sp modelId="{E37D2B95-DD6C-47B0-967E-E7E5931B4FD9}">
      <dsp:nvSpPr>
        <dsp:cNvPr id="0" name=""/>
        <dsp:cNvSpPr/>
      </dsp:nvSpPr>
      <dsp:spPr>
        <a:xfrm>
          <a:off x="3521" y="2756046"/>
          <a:ext cx="3484999" cy="2504912"/>
        </a:xfrm>
        <a:prstGeom prst="roundRect">
          <a:avLst/>
        </a:prstGeom>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w="25400" cap="flat" cmpd="sng" algn="ctr">
          <a:noFill/>
          <a:prstDash val="solid"/>
        </a:ln>
        <a:effectLst>
          <a:innerShdw blurRad="63500" dist="50800" dir="81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rtlCol="1" anchor="ctr" anchorCtr="0">
          <a:noAutofit/>
        </a:bodyPr>
        <a:lstStyle/>
        <a:p>
          <a:pPr marL="0" lvl="0" indent="0" algn="ctr" defTabSz="488950" rtl="0">
            <a:lnSpc>
              <a:spcPct val="90000"/>
            </a:lnSpc>
            <a:spcBef>
              <a:spcPct val="0"/>
            </a:spcBef>
            <a:spcAft>
              <a:spcPct val="35000"/>
            </a:spcAft>
            <a:buNone/>
          </a:pPr>
          <a:endParaRPr lang="he-IL" sz="11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125801" y="2878326"/>
        <a:ext cx="3240439" cy="22603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74599-1400-46F7-A873-63870BCA2320}">
      <dsp:nvSpPr>
        <dsp:cNvPr id="0" name=""/>
        <dsp:cNvSpPr/>
      </dsp:nvSpPr>
      <dsp:spPr>
        <a:xfrm>
          <a:off x="0" y="0"/>
          <a:ext cx="7560840" cy="453650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rtlCol="1" anchor="ctr" anchorCtr="0">
          <a:noAutofit/>
        </a:bodyPr>
        <a:lstStyle/>
        <a:p>
          <a:pPr marL="0" lvl="0" indent="0" algn="ctr" defTabSz="800100" rtl="1">
            <a:lnSpc>
              <a:spcPct val="90000"/>
            </a:lnSpc>
            <a:spcBef>
              <a:spcPct val="0"/>
            </a:spcBef>
            <a:spcAft>
              <a:spcPct val="35000"/>
            </a:spcAft>
            <a:buNone/>
          </a:pPr>
          <a:endParaRPr lang="he-IL" sz="18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0" y="1814601"/>
        <a:ext cx="7560840" cy="1814601"/>
      </dsp:txXfrm>
    </dsp:sp>
    <dsp:sp modelId="{38912F0F-044F-4307-8E27-ED059E77590B}">
      <dsp:nvSpPr>
        <dsp:cNvPr id="0" name=""/>
        <dsp:cNvSpPr/>
      </dsp:nvSpPr>
      <dsp:spPr>
        <a:xfrm>
          <a:off x="3025092" y="272190"/>
          <a:ext cx="1510655" cy="1510655"/>
        </a:xfrm>
        <a:prstGeom prst="ellipse">
          <a:avLst/>
        </a:prstGeom>
        <a:noFill/>
        <a:ln>
          <a:solidFill>
            <a:srgbClr val="DA7C5E"/>
          </a:solid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EB90660-F74C-497E-A1CA-BD9063CA4F21}">
      <dsp:nvSpPr>
        <dsp:cNvPr id="0" name=""/>
        <dsp:cNvSpPr/>
      </dsp:nvSpPr>
      <dsp:spPr>
        <a:xfrm>
          <a:off x="302433" y="3629203"/>
          <a:ext cx="6955972" cy="680475"/>
        </a:xfrm>
        <a:prstGeom prst="leftRightArrow">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3A1F5-E28F-4A07-BC26-C1442EA80548}">
      <dsp:nvSpPr>
        <dsp:cNvPr id="0" name=""/>
        <dsp:cNvSpPr/>
      </dsp:nvSpPr>
      <dsp:spPr>
        <a:xfrm>
          <a:off x="1423796" y="852975"/>
          <a:ext cx="5909986" cy="3536934"/>
        </a:xfrm>
        <a:prstGeom prst="rect">
          <a:avLst/>
        </a:prstGeom>
        <a:solidFill>
          <a:schemeClr val="accent1">
            <a:lumMod val="20000"/>
            <a:lumOff val="80000"/>
            <a:alpha val="90000"/>
          </a:schemeClr>
        </a:solidFill>
        <a:ln w="9525" cap="flat" cmpd="sng" algn="ctr">
          <a:solidFill>
            <a:schemeClr val="accent1">
              <a:alpha val="90000"/>
              <a:tint val="40000"/>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548640" rIns="113792" bIns="113792" numCol="1" spcCol="1270" rtlCol="1" anchor="ctr" anchorCtr="0">
          <a:noAutofit/>
        </a:bodyPr>
        <a:lstStyle/>
        <a:p>
          <a:pPr marL="0" lvl="0" indent="0" algn="ctr" defTabSz="711200" rtl="1">
            <a:lnSpc>
              <a:spcPct val="90000"/>
            </a:lnSpc>
            <a:spcBef>
              <a:spcPct val="0"/>
            </a:spcBef>
            <a:spcAft>
              <a:spcPct val="3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dsp:txBody>
      <dsp:txXfrm>
        <a:off x="2369394" y="852975"/>
        <a:ext cx="4964388" cy="3536934"/>
      </dsp:txXfrm>
    </dsp:sp>
    <dsp:sp modelId="{10D460E0-BBD2-4F50-B01F-ECAFA09C3007}">
      <dsp:nvSpPr>
        <dsp:cNvPr id="0" name=""/>
        <dsp:cNvSpPr/>
      </dsp:nvSpPr>
      <dsp:spPr>
        <a:xfrm>
          <a:off x="432583" y="16737"/>
          <a:ext cx="1590498" cy="1527909"/>
        </a:xfrm>
        <a:prstGeom prst="ellipse">
          <a:avLst/>
        </a:prstGeom>
        <a:gradFill rotWithShape="0">
          <a:gsLst>
            <a:gs pos="0">
              <a:schemeClr val="accent1">
                <a:hueOff val="0"/>
                <a:satOff val="0"/>
                <a:lumOff val="0"/>
                <a:alphaOff val="0"/>
                <a:tint val="60000"/>
                <a:satMod val="160000"/>
              </a:schemeClr>
            </a:gs>
            <a:gs pos="46000">
              <a:schemeClr val="accent1">
                <a:lumMod val="60000"/>
                <a:lumOff val="40000"/>
              </a:schemeClr>
            </a:gs>
            <a:gs pos="100000">
              <a:schemeClr val="accent2">
                <a:lumMod val="75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rtlCol="1" anchor="ctr" anchorCtr="0">
          <a:noAutofit/>
        </a:bodyPr>
        <a:lstStyle/>
        <a:p>
          <a:pPr marL="0" lvl="0" indent="0" algn="ctr" defTabSz="666750" rtl="1">
            <a:lnSpc>
              <a:spcPct val="90000"/>
            </a:lnSpc>
            <a:spcBef>
              <a:spcPct val="0"/>
            </a:spcBef>
            <a:spcAft>
              <a:spcPct val="35000"/>
            </a:spcAft>
            <a:buNone/>
          </a:pPr>
          <a:r>
            <a:rPr lang="en-US" sz="1500" b="1" i="1" kern="1200" noProof="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500" b="1" i="1"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665506" y="240494"/>
        <a:ext cx="1124652" cy="10803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2"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9"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643DAE18-FF53-43C8-B129-B2254E0CD35F}"/>
              </a:ext>
            </a:extLst>
          </p:cNvPr>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A84C594C-BB62-4D1A-AA15-460CAB02688B}"/>
              </a:ext>
            </a:extLst>
          </p:cNvPr>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976573EF-DB47-4E42-961C-451AE1AD9FEB}" type="datetime1">
              <a:rPr lang="he-IL" smtClean="0">
                <a:latin typeface="Tahoma" panose="020B0604030504040204" pitchFamily="34" charset="0"/>
                <a:ea typeface="Tahoma" panose="020B0604030504040204" pitchFamily="34" charset="0"/>
                <a:cs typeface="Tahoma" panose="020B0604030504040204" pitchFamily="34" charset="0"/>
              </a:rPr>
              <a:t>כ"ח/שבט/תשפ"ב</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a:extLst>
              <a:ext uri="{FF2B5EF4-FFF2-40B4-BE49-F238E27FC236}">
                <a16:creationId xmlns:a16="http://schemas.microsoft.com/office/drawing/2014/main" id="{377CD9E3-2F3C-4226-A22C-6BC586ACB341}"/>
              </a:ext>
            </a:extLst>
          </p:cNvPr>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r>
              <a:rPr lang="en-US">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a:extLst>
              <a:ext uri="{FF2B5EF4-FFF2-40B4-BE49-F238E27FC236}">
                <a16:creationId xmlns:a16="http://schemas.microsoft.com/office/drawing/2014/main" id="{257FA062-CF80-4049-B333-6A99FEE14BB9}"/>
              </a:ext>
            </a:extLst>
          </p:cNvPr>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54DC2621-7037-4E35-B549-8255C904F675}"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7200"/>
          </a:xfrm>
          <a:prstGeom prst="rect">
            <a:avLst/>
          </a:prstGeom>
        </p:spPr>
        <p:txBody>
          <a:bodyPr vert="horz"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idx="1"/>
          </p:nvPr>
        </p:nvSpPr>
        <p:spPr>
          <a:xfrm flipH="1">
            <a:off x="1587" y="0"/>
            <a:ext cx="2971800" cy="457200"/>
          </a:xfrm>
          <a:prstGeom prst="rect">
            <a:avLst/>
          </a:prstGeom>
        </p:spPr>
        <p:txBody>
          <a:bodyPr vert="horz"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pPr algn="l"/>
            <a:fld id="{AE021F31-CCEF-41D6-AF3E-9117EE9003D0}" type="datetime1">
              <a:rPr lang="he-IL" noProof="0" smtClean="0"/>
              <a:t>כ"ח/שבט/תשפ"ב</a:t>
            </a:fld>
            <a:endParaRPr lang="he-IL" noProof="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1" anchor="ctr"/>
          <a:lstStyle/>
          <a:p>
            <a:pPr rtl="1"/>
            <a:endParaRPr lang="he-IL" noProof="0"/>
          </a:p>
        </p:txBody>
      </p:sp>
      <p:sp>
        <p:nvSpPr>
          <p:cNvPr id="5" name="מציין מיקום של הערות 4"/>
          <p:cNvSpPr>
            <a:spLocks noGrp="1"/>
          </p:cNvSpPr>
          <p:nvPr>
            <p:ph type="body" sz="quarter" idx="3"/>
          </p:nvPr>
        </p:nvSpPr>
        <p:spPr>
          <a:xfrm flipH="1">
            <a:off x="685800" y="4343400"/>
            <a:ext cx="5486400" cy="4114800"/>
          </a:xfrm>
          <a:prstGeom prst="rect">
            <a:avLst/>
          </a:prstGeom>
        </p:spPr>
        <p:txBody>
          <a:bodyPr vert="horz"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flipH="1">
            <a:off x="3886200" y="8685213"/>
            <a:ext cx="2971800" cy="457200"/>
          </a:xfrm>
          <a:prstGeom prst="rect">
            <a:avLst/>
          </a:prstGeom>
        </p:spPr>
        <p:txBody>
          <a:bodyPr vert="horz"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7" name="מציין מיקום של מספר שקופית 6"/>
          <p:cNvSpPr>
            <a:spLocks noGrp="1"/>
          </p:cNvSpPr>
          <p:nvPr>
            <p:ph type="sldNum" sz="quarter" idx="5"/>
          </p:nvPr>
        </p:nvSpPr>
        <p:spPr>
          <a:xfrm flipH="1">
            <a:off x="1587" y="8685213"/>
            <a:ext cx="2971800" cy="457200"/>
          </a:xfrm>
          <a:prstGeom prst="rect">
            <a:avLst/>
          </a:prstGeom>
        </p:spPr>
        <p:txBody>
          <a:bodyPr vert="horz"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fld id="{7C4E7652-46AF-4259-BAE2-54978EA077CD}" type="slidenum">
              <a:rPr lang="he-IL" noProof="0" smtClean="0"/>
              <a:pPr algn="l"/>
              <a:t>‹#›</a:t>
            </a:fld>
            <a:endParaRPr lang="he-IL" noProof="0"/>
          </a:p>
        </p:txBody>
      </p:sp>
    </p:spTree>
  </p:cSld>
  <p:clrMap bg1="lt1" tx1="dk1" bg2="lt2" tx2="dk2" accent1="accent1" accent2="accent2" accent3="accent3" accent4="accent4" accent5="accent5" accent6="accent6" hlink="hlink" folHlink="folHlink"/>
  <p:hf hdr="0" dt="0"/>
  <p:notesStyle>
    <a:lvl1pPr marL="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rtl="1">
      <a:defRPr sz="1200" kern="1200">
        <a:solidFill>
          <a:schemeClr val="tx1"/>
        </a:solidFill>
        <a:latin typeface="+mn-lt"/>
        <a:ea typeface="+mn-ea"/>
        <a:cs typeface="+mn-cs"/>
      </a:defRPr>
    </a:lvl6pPr>
    <a:lvl7pPr marL="2743200" algn="r" rtl="1">
      <a:defRPr sz="1200" kern="1200">
        <a:solidFill>
          <a:schemeClr val="tx1"/>
        </a:solidFill>
        <a:latin typeface="+mn-lt"/>
        <a:ea typeface="+mn-ea"/>
        <a:cs typeface="+mn-cs"/>
      </a:defRPr>
    </a:lvl7pPr>
    <a:lvl8pPr marL="3200400" algn="r" rtl="1">
      <a:defRPr sz="1200" kern="1200">
        <a:solidFill>
          <a:schemeClr val="tx1"/>
        </a:solidFill>
        <a:latin typeface="+mn-lt"/>
        <a:ea typeface="+mn-ea"/>
        <a:cs typeface="+mn-cs"/>
      </a:defRPr>
    </a:lvl8pPr>
    <a:lvl9pPr marL="3657600" algn="r" rtl="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B1CFEEF7-58A8-435C-B0F3-66FF1D745EB9}"/>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13</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4F764355-8210-427F-9F01-8678F8A0DB3F}"/>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14</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50472BD1-628F-4EEA-92BA-2202D8F6405D}"/>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116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15</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63DDE87B-8ECB-44EF-AA95-66D6B019279D}"/>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6918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17</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AE0ACB29-5A18-4284-B8C9-825277F86F65}"/>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43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18</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7D0DCE33-4268-4B37-8353-90C77B1D2C1A}"/>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19</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F08B4895-982B-4C2C-84BB-FAEB621B031A}"/>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20</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F08B4895-982B-4C2C-84BB-FAEB621B031A}"/>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3815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22</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0A5D9EDE-2C67-4912-8D22-D7CD907AE868}"/>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5890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24</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A1EE2BDD-4ACF-4FF0-8C8E-3FB40350E715}"/>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565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25</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77D57664-5230-4069-8DEC-2A101CA04BEC}"/>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9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408CA768-85AB-4D03-9BFA-B25C76ED7CFD}"/>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8849E8D5-36C8-45A0-AA26-682B8F9AE978}"/>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5</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71196FDF-F972-4B22-AA1D-9A62C4985157}"/>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888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6</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594E6382-84AD-4385-B8F2-A95CB5E40F14}"/>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6703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7</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F38EDB40-4AE5-4264-B9D5-94765887D1D7}"/>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936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9</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D2BDCE0D-920B-4B06-8096-576BEE2D244B}"/>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750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10</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384D4175-4F18-43D1-AD24-6DA28ACF2C09}"/>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239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11</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כותרת תחתונה 4">
            <a:extLst>
              <a:ext uri="{FF2B5EF4-FFF2-40B4-BE49-F238E27FC236}">
                <a16:creationId xmlns:a16="http://schemas.microsoft.com/office/drawing/2014/main" id="{E1BC995D-96CD-4B52-8E26-DB019D974150}"/>
              </a:ext>
            </a:extLst>
          </p:cNvPr>
          <p:cNvSpPr>
            <a:spLocks noGrp="1"/>
          </p:cNvSpPr>
          <p:nvPr>
            <p:ph type="ftr" sz="quarter" idx="4"/>
          </p:nvPr>
        </p:nvSpPr>
        <p:spPr/>
        <p:txBody>
          <a:body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0" name="קבוצה 9">
            <a:extLst>
              <a:ext uri="{FF2B5EF4-FFF2-40B4-BE49-F238E27FC236}">
                <a16:creationId xmlns:a16="http://schemas.microsoft.com/office/drawing/2014/main" id="{E770D99E-2869-438B-B483-1F6CCD5437EE}"/>
              </a:ext>
            </a:extLst>
          </p:cNvPr>
          <p:cNvGrpSpPr/>
          <p:nvPr userDrawn="1"/>
        </p:nvGrpSpPr>
        <p:grpSpPr>
          <a:xfrm flipH="1">
            <a:off x="-1" y="-10825"/>
            <a:ext cx="9144002" cy="6515395"/>
            <a:chOff x="-1" y="-10825"/>
            <a:chExt cx="9144002" cy="6515395"/>
          </a:xfrm>
        </p:grpSpPr>
        <p:pic>
          <p:nvPicPr>
            <p:cNvPr id="11" name="גרפיקה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גרפיקה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גרפיקה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גרפיקה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גרפיקה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כותרת 7"/>
          <p:cNvSpPr>
            <a:spLocks noGrp="1"/>
          </p:cNvSpPr>
          <p:nvPr>
            <p:ph type="ctrTitle"/>
          </p:nvPr>
        </p:nvSpPr>
        <p:spPr>
          <a:xfrm flipH="1">
            <a:off x="540544" y="1213332"/>
            <a:ext cx="5326856" cy="1425577"/>
          </a:xfrm>
        </p:spPr>
        <p:txBody>
          <a:bodyPr rtlCol="1" anchor="b"/>
          <a:lstStyle>
            <a:lvl1pPr algn="l" rtl="1">
              <a:defRPr sz="4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כותרת משנה 8"/>
          <p:cNvSpPr>
            <a:spLocks noGrp="1"/>
          </p:cNvSpPr>
          <p:nvPr>
            <p:ph type="subTitle" idx="1"/>
          </p:nvPr>
        </p:nvSpPr>
        <p:spPr>
          <a:xfrm flipH="1">
            <a:off x="540544" y="3849666"/>
            <a:ext cx="3879056" cy="1234575"/>
          </a:xfrm>
          <a:noFill/>
        </p:spPr>
        <p:txBody>
          <a:bodyPr rtlCol="1"/>
          <a:lstStyle>
            <a:lvl1pPr marL="0" marR="36576" indent="0" algn="r" rtl="1">
              <a:spcBef>
                <a:spcPts val="0"/>
              </a:spcBef>
              <a:buNone/>
              <a:defRPr>
                <a:ln>
                  <a:noFill/>
                </a:ln>
                <a:solidFill>
                  <a:schemeClr val="bg2">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ctr" rtl="1">
              <a:buNone/>
            </a:lvl2pPr>
            <a:lvl3pPr marL="914400" indent="0" algn="ctr" rtl="1">
              <a:buNone/>
            </a:lvl3pPr>
            <a:lvl4pPr marL="1371600" indent="0" algn="ctr" rtl="1">
              <a:buNone/>
            </a:lvl4pPr>
            <a:lvl5pPr marL="1828800" indent="0" algn="ctr" rtl="1">
              <a:buNone/>
            </a:lvl5pPr>
            <a:lvl6pPr marL="2286000" indent="0" algn="ctr" rtl="1">
              <a:buNone/>
            </a:lvl6pPr>
            <a:lvl7pPr marL="2743200" indent="0" algn="ctr" rtl="1">
              <a:buNone/>
            </a:lvl7pPr>
            <a:lvl8pPr marL="3200400" indent="0" algn="ctr" rtl="1">
              <a:buNone/>
            </a:lvl8pPr>
            <a:lvl9pPr marL="3657600" indent="0" algn="ctr" rtl="1">
              <a:buNone/>
            </a:lvl9pPr>
          </a:lstStyle>
          <a:p>
            <a:pPr rtl="1"/>
            <a:r>
              <a:rPr lang="he-IL" noProof="0"/>
              <a:t>לחץ כדי לערוך סגנון כותרת משנה של תבנית בסיס</a:t>
            </a:r>
          </a:p>
        </p:txBody>
      </p:sp>
      <p:sp>
        <p:nvSpPr>
          <p:cNvPr id="28" name="מציין מיקום של תאריך 27"/>
          <p:cNvSpPr>
            <a:spLocks noGrp="1"/>
          </p:cNvSpPr>
          <p:nvPr>
            <p:ph type="dt" sz="half" idx="10"/>
          </p:nvPr>
        </p:nvSpPr>
        <p:spPr>
          <a:xfrm flipH="1">
            <a:off x="540544" y="6322007"/>
            <a:ext cx="5791200" cy="365125"/>
          </a:xfrm>
          <a:prstGeom prst="rect">
            <a:avLst/>
          </a:prstGeom>
        </p:spPr>
        <p:txBody>
          <a:bodyPr tIns="0" bIns="0" rtlCol="1" anchor="t"/>
          <a:lstStyle>
            <a:lvl1pPr algn="r" rtl="1">
              <a:defRPr sz="1000">
                <a:latin typeface="Tahoma" panose="020B0604030504040204" pitchFamily="34" charset="0"/>
                <a:ea typeface="Tahoma" panose="020B0604030504040204" pitchFamily="34" charset="0"/>
                <a:cs typeface="Tahoma" panose="020B0604030504040204" pitchFamily="34" charset="0"/>
              </a:defRPr>
            </a:lvl1pPr>
          </a:lstStyle>
          <a:p>
            <a:pPr algn="l"/>
            <a:r>
              <a:rPr lang="en-IL"/>
              <a:t>30/6/2021</a:t>
            </a:r>
            <a:endParaRPr lang="he-IL" dirty="0"/>
          </a:p>
        </p:txBody>
      </p:sp>
      <p:sp>
        <p:nvSpPr>
          <p:cNvPr id="17" name="מציין מיקום של כותרת תחתונה 16"/>
          <p:cNvSpPr>
            <a:spLocks noGrp="1"/>
          </p:cNvSpPr>
          <p:nvPr>
            <p:ph type="ftr" sz="quarter" idx="11"/>
          </p:nvPr>
        </p:nvSpPr>
        <p:spPr>
          <a:xfrm flipH="1">
            <a:off x="540544" y="5960055"/>
            <a:ext cx="5791200" cy="365125"/>
          </a:xfrm>
        </p:spPr>
        <p:txBody>
          <a:bodyPr tIns="0" bIns="0" rtlCol="1" anchor="b"/>
          <a:lstStyle>
            <a:lvl1pPr algn="l" rtl="1">
              <a:defRPr sz="1100">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3810000" y="365395"/>
            <a:ext cx="4876800" cy="799306"/>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457200" y="1600200"/>
            <a:ext cx="8229600" cy="45720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960120" y="173195"/>
            <a:ext cx="2468880" cy="30083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noProof="0"/>
              <a:t>© Gal Israeli, Yulia Kuderko, Ram Michaeli</a:t>
            </a:r>
            <a:endParaRPr lang="he-IL" noProof="0"/>
          </a:p>
        </p:txBody>
      </p:sp>
      <p:sp>
        <p:nvSpPr>
          <p:cNvPr id="6" name="מציין מיקום של מספר שקופית 5"/>
          <p:cNvSpPr>
            <a:spLocks noGrp="1"/>
          </p:cNvSpPr>
          <p:nvPr>
            <p:ph type="sldNum" sz="quarter" idx="12"/>
          </p:nvPr>
        </p:nvSpPr>
        <p:spPr>
          <a:xfrm flipH="1">
            <a:off x="457200" y="173195"/>
            <a:ext cx="502920" cy="301752"/>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noProof="0" smtClean="0"/>
              <a:pPr/>
              <a:t>‹#›</a:t>
            </a:fld>
            <a:endParaRPr lang="he-IL"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פריסה מותאמת אישית">
    <p:spTree>
      <p:nvGrpSpPr>
        <p:cNvPr id="1" name=""/>
        <p:cNvGrpSpPr/>
        <p:nvPr/>
      </p:nvGrpSpPr>
      <p:grpSpPr>
        <a:xfrm>
          <a:off x="0" y="0"/>
          <a:ext cx="0" cy="0"/>
          <a:chOff x="0" y="0"/>
          <a:chExt cx="0" cy="0"/>
        </a:xfrm>
      </p:grpSpPr>
      <p:grpSp>
        <p:nvGrpSpPr>
          <p:cNvPr id="11" name="קבוצה 10">
            <a:extLst>
              <a:ext uri="{FF2B5EF4-FFF2-40B4-BE49-F238E27FC236}">
                <a16:creationId xmlns:a16="http://schemas.microsoft.com/office/drawing/2014/main" id="{CABB0C64-AD16-4270-8323-3B986F4CAD10}"/>
              </a:ext>
            </a:extLst>
          </p:cNvPr>
          <p:cNvGrpSpPr/>
          <p:nvPr userDrawn="1"/>
        </p:nvGrpSpPr>
        <p:grpSpPr>
          <a:xfrm flipH="1">
            <a:off x="0" y="3142"/>
            <a:ext cx="4038601" cy="1101851"/>
            <a:chOff x="5334000" y="-37306"/>
            <a:chExt cx="3281716" cy="895350"/>
          </a:xfrm>
        </p:grpSpPr>
        <p:pic>
          <p:nvPicPr>
            <p:cNvPr id="12" name="גרפיקה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גרפיקה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כותרת 1">
            <a:extLst>
              <a:ext uri="{FF2B5EF4-FFF2-40B4-BE49-F238E27FC236}">
                <a16:creationId xmlns:a16="http://schemas.microsoft.com/office/drawing/2014/main" id="{33133CFB-98CB-4408-8818-24F931AC137B}"/>
              </a:ext>
            </a:extLst>
          </p:cNvPr>
          <p:cNvSpPr>
            <a:spLocks noGrp="1"/>
          </p:cNvSpPr>
          <p:nvPr>
            <p:ph type="title"/>
          </p:nvPr>
        </p:nvSpPr>
        <p:spPr>
          <a:xfrm flipH="1">
            <a:off x="4038601" y="381198"/>
            <a:ext cx="4638674" cy="675926"/>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כותרת תחתונה 2">
            <a:extLst>
              <a:ext uri="{FF2B5EF4-FFF2-40B4-BE49-F238E27FC236}">
                <a16:creationId xmlns:a16="http://schemas.microsoft.com/office/drawing/2014/main" id="{A6EE7E31-13F0-404F-BFFF-EE236EB5D4B4}"/>
              </a:ext>
            </a:extLst>
          </p:cNvPr>
          <p:cNvSpPr>
            <a:spLocks noGrp="1"/>
          </p:cNvSpPr>
          <p:nvPr>
            <p:ph type="ftr" sz="quarter" idx="10"/>
          </p:nvPr>
        </p:nvSpPr>
        <p:spPr>
          <a:xfrm flipH="1">
            <a:off x="1064418" y="174116"/>
            <a:ext cx="2212182" cy="30083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4" name="מציין מיקום של מספר שקופית 3">
            <a:extLst>
              <a:ext uri="{FF2B5EF4-FFF2-40B4-BE49-F238E27FC236}">
                <a16:creationId xmlns:a16="http://schemas.microsoft.com/office/drawing/2014/main" id="{04FC6F67-BAE4-413D-8066-1E361D58912A}"/>
              </a:ext>
            </a:extLst>
          </p:cNvPr>
          <p:cNvSpPr>
            <a:spLocks noGrp="1"/>
          </p:cNvSpPr>
          <p:nvPr>
            <p:ph type="sldNum" sz="quarter" idx="11"/>
          </p:nvPr>
        </p:nvSpPr>
        <p:spPr>
          <a:xfrm flipH="1">
            <a:off x="457200" y="173195"/>
            <a:ext cx="502920" cy="301752"/>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ctr"/>
            <a:fld id="{49598980-D22C-4904-9F8F-3DB09B2ECD84}" type="slidenum">
              <a:rPr lang="he-IL" smtClean="0"/>
              <a:pPr algn="ctr"/>
              <a:t>‹#›</a:t>
            </a:fld>
            <a:endParaRPr lang="he-IL" dirty="0"/>
          </a:p>
        </p:txBody>
      </p:sp>
      <p:sp>
        <p:nvSpPr>
          <p:cNvPr id="14" name="מציין מיקום תוכן 2">
            <a:extLst>
              <a:ext uri="{FF2B5EF4-FFF2-40B4-BE49-F238E27FC236}">
                <a16:creationId xmlns:a16="http://schemas.microsoft.com/office/drawing/2014/main" id="{DF566D8F-E696-41DE-BA1C-A8D0C7F03EDA}"/>
              </a:ext>
            </a:extLst>
          </p:cNvPr>
          <p:cNvSpPr>
            <a:spLocks noGrp="1"/>
          </p:cNvSpPr>
          <p:nvPr>
            <p:ph idx="1" hasCustomPrompt="1"/>
          </p:nvPr>
        </p:nvSpPr>
        <p:spPr>
          <a:xfrm flipH="1">
            <a:off x="960120" y="1425655"/>
            <a:ext cx="7726680" cy="571500"/>
          </a:xfrm>
        </p:spPr>
        <p:txBody>
          <a:bodyPr rtlCol="1">
            <a:normAutofit/>
          </a:bodyPr>
          <a:lstStyle>
            <a:lvl1pPr marL="64008" indent="0" algn="r" rtl="1">
              <a:buFont typeface="Arial" panose="020B0604020202020204" pitchFamily="34" charset="0"/>
              <a:buNone/>
              <a:defRPr sz="2000">
                <a:latin typeface="Tahoma" panose="020B0604030504040204" pitchFamily="34" charset="0"/>
                <a:ea typeface="Tahoma" panose="020B0604030504040204" pitchFamily="34" charset="0"/>
                <a:cs typeface="Tahoma" panose="020B0604030504040204" pitchFamily="34" charset="0"/>
              </a:defRPr>
            </a:lvl1pPr>
            <a:lvl2pPr marL="537210" indent="0" algn="r" rtl="1">
              <a:buNone/>
              <a:defRPr/>
            </a:lvl2pPr>
            <a:lvl3pPr marL="877824" indent="0" algn="r" rtl="1">
              <a:buNone/>
              <a:defRPr/>
            </a:lvl3pPr>
            <a:lvl4pPr marL="1161288" indent="0" algn="r" rtl="1">
              <a:buNone/>
              <a:defRPr/>
            </a:lvl4pPr>
            <a:lvl5pPr marL="1389888" indent="0" algn="r" rtl="1">
              <a:buNone/>
              <a:defRPr/>
            </a:lvl5pPr>
          </a:lstStyle>
          <a:p>
            <a:pPr lvl="0" rtl="1"/>
            <a:r>
              <a:rPr lang="he-IL" noProof="0"/>
              <a:t>ערוך סגנונות טקסט של תבנית בסיס</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4038601" y="381198"/>
            <a:ext cx="4638674" cy="675926"/>
          </a:xfrm>
        </p:spPr>
        <p:txBody>
          <a:bodyPr rtlCol="1"/>
          <a:lstStyle>
            <a:lvl1pPr marL="0"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תוכן 2"/>
          <p:cNvSpPr>
            <a:spLocks noGrp="1"/>
          </p:cNvSpPr>
          <p:nvPr>
            <p:ph sz="half" idx="1" hasCustomPrompt="1"/>
          </p:nvPr>
        </p:nvSpPr>
        <p:spPr>
          <a:xfrm flipH="1">
            <a:off x="4648200" y="1722437"/>
            <a:ext cx="4038600" cy="4525963"/>
          </a:xfrm>
        </p:spPr>
        <p:txBody>
          <a:bodyPr rtlCol="1"/>
          <a:lstStyle>
            <a:lvl1pPr algn="r" rtl="1">
              <a:defRPr sz="26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457200" y="1722437"/>
            <a:ext cx="4038600" cy="4525963"/>
          </a:xfrm>
        </p:spPr>
        <p:txBody>
          <a:bodyPr rtlCol="1"/>
          <a:lstStyle>
            <a:lvl1pPr algn="r" rtl="1">
              <a:defRPr sz="26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997744" y="173195"/>
            <a:ext cx="2355056" cy="301752"/>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9" name="מציין מיקום של מספר שקופית 6">
            <a:extLst>
              <a:ext uri="{FF2B5EF4-FFF2-40B4-BE49-F238E27FC236}">
                <a16:creationId xmlns:a16="http://schemas.microsoft.com/office/drawing/2014/main" id="{B32CA5EA-865E-4EF0-89BB-61FD6EFE265C}"/>
              </a:ext>
            </a:extLst>
          </p:cNvPr>
          <p:cNvSpPr>
            <a:spLocks noGrp="1"/>
          </p:cNvSpPr>
          <p:nvPr>
            <p:ph type="sldNum" sz="quarter" idx="12"/>
          </p:nvPr>
        </p:nvSpPr>
        <p:spPr>
          <a:xfrm flipH="1">
            <a:off x="461010" y="173195"/>
            <a:ext cx="502920" cy="301752"/>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smtClean="0"/>
              <a:pPr/>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תוכן עם כיתוב">
    <p:bg>
      <p:bgPr>
        <a:solidFill>
          <a:schemeClr val="tx1"/>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8010144" y="1295400"/>
            <a:ext cx="914400" cy="5015864"/>
          </a:xfrm>
        </p:spPr>
        <p:txBody>
          <a:bodyPr vert="vert" rtlCol="1" anchor="b"/>
          <a:lstStyle>
            <a:lvl1pPr marL="0" marR="18288" algn="l" rtl="1">
              <a:spcBef>
                <a:spcPts val="0"/>
              </a:spcBef>
              <a:buNone/>
              <a:defRPr sz="2900" b="0" cap="all" baseline="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hasCustomPrompt="1"/>
          </p:nvPr>
        </p:nvSpPr>
        <p:spPr>
          <a:xfrm flipH="1">
            <a:off x="5569744" y="1295400"/>
            <a:ext cx="2438400" cy="5015864"/>
          </a:xfrm>
        </p:spPr>
        <p:txBody>
          <a:bodyPr rtlCol="1" anchor="t"/>
          <a:lstStyle>
            <a:lvl1pPr marL="0" indent="0" algn="r" rtl="1">
              <a:spcBef>
                <a:spcPts val="0"/>
              </a:spcBef>
              <a:buNone/>
              <a:defRPr sz="1400">
                <a:latin typeface="Tahoma" panose="020B0604030504040204" pitchFamily="34" charset="0"/>
                <a:ea typeface="Tahoma" panose="020B0604030504040204" pitchFamily="34" charset="0"/>
                <a:cs typeface="Tahoma" panose="020B0604030504040204" pitchFamily="34" charset="0"/>
              </a:defRPr>
            </a:lvl1pPr>
            <a:lvl2pPr algn="r" rtl="1">
              <a:buNone/>
              <a:defRPr sz="1200">
                <a:latin typeface="Tahoma" panose="020B0604030504040204" pitchFamily="34" charset="0"/>
                <a:ea typeface="Tahoma" panose="020B0604030504040204" pitchFamily="34" charset="0"/>
                <a:cs typeface="Tahoma" panose="020B0604030504040204" pitchFamily="34" charset="0"/>
              </a:defRPr>
            </a:lvl2pPr>
            <a:lvl3pPr algn="r" rtl="1">
              <a:buNone/>
              <a:defRPr sz="1000">
                <a:latin typeface="Tahoma" panose="020B0604030504040204" pitchFamily="34" charset="0"/>
                <a:ea typeface="Tahoma" panose="020B0604030504040204" pitchFamily="34" charset="0"/>
                <a:cs typeface="Tahoma" panose="020B0604030504040204" pitchFamily="34" charset="0"/>
              </a:defRPr>
            </a:lvl3pPr>
            <a:lvl4pPr algn="r" rtl="1">
              <a:buNone/>
              <a:defRPr sz="900">
                <a:latin typeface="Tahoma" panose="020B0604030504040204" pitchFamily="34" charset="0"/>
                <a:ea typeface="Tahoma" panose="020B0604030504040204" pitchFamily="34" charset="0"/>
                <a:cs typeface="Tahoma" panose="020B0604030504040204" pitchFamily="34" charset="0"/>
              </a:defRPr>
            </a:lvl4pPr>
            <a:lvl5pPr algn="r" rtl="1">
              <a:buNone/>
              <a:defRPr sz="9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216662" y="1295400"/>
            <a:ext cx="5276088" cy="5013960"/>
          </a:xfrm>
        </p:spPr>
        <p:txBody>
          <a:bodyPr rtlCol="1">
            <a:normAutofit/>
          </a:bodyPr>
          <a:lstStyle>
            <a:lvl1pPr algn="r" rtl="1">
              <a:spcBef>
                <a:spcPts val="0"/>
              </a:spcBef>
              <a:defRPr sz="28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952404" y="173195"/>
            <a:ext cx="2324196" cy="301752"/>
          </a:xfrm>
        </p:spPr>
        <p:txBody>
          <a:bodyPr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9" name="מציין מיקום של מספר שקופית 6">
            <a:extLst>
              <a:ext uri="{FF2B5EF4-FFF2-40B4-BE49-F238E27FC236}">
                <a16:creationId xmlns:a16="http://schemas.microsoft.com/office/drawing/2014/main" id="{BD5BE3E6-AFB3-460C-834B-D73EE2A7C06F}"/>
              </a:ext>
            </a:extLst>
          </p:cNvPr>
          <p:cNvSpPr>
            <a:spLocks noGrp="1"/>
          </p:cNvSpPr>
          <p:nvPr>
            <p:ph type="sldNum" sz="quarter" idx="12"/>
          </p:nvPr>
        </p:nvSpPr>
        <p:spPr>
          <a:xfrm flipH="1">
            <a:off x="449484" y="173195"/>
            <a:ext cx="502920" cy="301752"/>
          </a:xfrm>
        </p:spPr>
        <p:txBody>
          <a:bodyPr rtlCol="1"/>
          <a:lstStyle>
            <a:lvl1pPr algn="ctr" rtl="1">
              <a:defRPr sz="1200">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smtClean="0"/>
              <a:pPr/>
              <a:t>‹#›</a:t>
            </a:fld>
            <a:endParaRPr lang="he-IL"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קבוצה 19">
            <a:extLst>
              <a:ext uri="{FF2B5EF4-FFF2-40B4-BE49-F238E27FC236}">
                <a16:creationId xmlns:a16="http://schemas.microsoft.com/office/drawing/2014/main" id="{1423E8A4-D2B7-46D2-92C3-AE6BC0B9BD06}"/>
              </a:ext>
            </a:extLst>
          </p:cNvPr>
          <p:cNvGrpSpPr/>
          <p:nvPr userDrawn="1"/>
        </p:nvGrpSpPr>
        <p:grpSpPr>
          <a:xfrm flipH="1">
            <a:off x="0" y="3142"/>
            <a:ext cx="4038601" cy="1101851"/>
            <a:chOff x="5334000" y="-37306"/>
            <a:chExt cx="3281716" cy="895350"/>
          </a:xfrm>
        </p:grpSpPr>
        <p:pic>
          <p:nvPicPr>
            <p:cNvPr id="18" name="גרפיקה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גרפיקה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מציין מיקום של כותרת 21"/>
          <p:cNvSpPr>
            <a:spLocks noGrp="1"/>
          </p:cNvSpPr>
          <p:nvPr>
            <p:ph type="title"/>
          </p:nvPr>
        </p:nvSpPr>
        <p:spPr>
          <a:xfrm flipH="1">
            <a:off x="4038601" y="381198"/>
            <a:ext cx="4638674" cy="675926"/>
          </a:xfrm>
          <a:prstGeom prst="rect">
            <a:avLst/>
          </a:prstGeom>
        </p:spPr>
        <p:txBody>
          <a:bodyPr vert="horz" lIns="0" rIns="0" rtlCol="1" anchor="ctr">
            <a:noAutofit/>
          </a:bodyPr>
          <a:lstStyle/>
          <a:p>
            <a:pPr rtl="1"/>
            <a:endParaRPr lang="he-IL" noProof="0"/>
          </a:p>
        </p:txBody>
      </p:sp>
      <p:sp>
        <p:nvSpPr>
          <p:cNvPr id="13" name="מציין מיקום טקסט 12"/>
          <p:cNvSpPr>
            <a:spLocks noGrp="1"/>
          </p:cNvSpPr>
          <p:nvPr>
            <p:ph type="body" idx="1"/>
          </p:nvPr>
        </p:nvSpPr>
        <p:spPr>
          <a:xfrm flipH="1">
            <a:off x="457200" y="1566839"/>
            <a:ext cx="8229600" cy="4572000"/>
          </a:xfrm>
          <a:prstGeom prst="rect">
            <a:avLst/>
          </a:prstGeom>
        </p:spPr>
        <p:txBody>
          <a:bodyPr vert="horz" rtlCol="1" anchor="t">
            <a:normAutofit/>
          </a:body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3" name="מציין מיקום של כותרת תחתונה 2"/>
          <p:cNvSpPr>
            <a:spLocks noGrp="1"/>
          </p:cNvSpPr>
          <p:nvPr>
            <p:ph type="ftr" sz="quarter" idx="3"/>
          </p:nvPr>
        </p:nvSpPr>
        <p:spPr>
          <a:xfrm flipH="1">
            <a:off x="1064418" y="174116"/>
            <a:ext cx="2212182" cy="300831"/>
          </a:xfrm>
          <a:prstGeom prst="rect">
            <a:avLst/>
          </a:prstGeom>
        </p:spPr>
        <p:txBody>
          <a:bodyPr vert="horz" rtlCol="1" anchor="b"/>
          <a:lstStyle>
            <a:lvl1pPr algn="r" rtl="1">
              <a:defRPr sz="12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noProof="0"/>
              <a:t>© Gal Israeli, Yulia Kuderko, Ram Michaeli</a:t>
            </a:r>
            <a:endParaRPr lang="he-IL" noProof="0"/>
          </a:p>
        </p:txBody>
      </p:sp>
      <p:sp>
        <p:nvSpPr>
          <p:cNvPr id="23" name="מציין מיקום של מספר שקופית 22"/>
          <p:cNvSpPr>
            <a:spLocks noGrp="1"/>
          </p:cNvSpPr>
          <p:nvPr>
            <p:ph type="sldNum" sz="quarter" idx="4"/>
          </p:nvPr>
        </p:nvSpPr>
        <p:spPr>
          <a:xfrm flipH="1">
            <a:off x="457200" y="173195"/>
            <a:ext cx="502920" cy="301752"/>
          </a:xfrm>
          <a:prstGeom prst="rect">
            <a:avLst/>
          </a:prstGeom>
        </p:spPr>
        <p:txBody>
          <a:bodyPr vert="horz" rtlCol="1" anchor="b"/>
          <a:lstStyle>
            <a:lvl1pPr algn="ctr" rtl="1">
              <a:defRPr sz="12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49598980-D22C-4904-9F8F-3DB09B2ECD84}" type="slidenum">
              <a:rPr lang="he-IL" noProof="0" smtClean="0"/>
              <a:pPr/>
              <a:t>‹#›</a:t>
            </a:fld>
            <a:endParaRPr lang="he-IL" noProof="0"/>
          </a:p>
        </p:txBody>
      </p:sp>
      <p:pic>
        <p:nvPicPr>
          <p:cNvPr id="21" name="גרפיקה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flipH="1">
            <a:off x="7924800" y="5307178"/>
            <a:ext cx="1219200" cy="1550822"/>
          </a:xfrm>
          <a:prstGeom prst="rect">
            <a:avLst/>
          </a:prstGeom>
        </p:spPr>
      </p:pic>
      <p:pic>
        <p:nvPicPr>
          <p:cNvPr id="27" name="גרפיקה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flipH="1">
            <a:off x="791199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hf hdr="0" ftr="0" dt="0"/>
  <p:txStyles>
    <p:title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r" rtl="1" eaLnBrk="1" hangingPunct="1">
        <a:defRPr kern="1200">
          <a:solidFill>
            <a:schemeClr val="tx1"/>
          </a:solidFill>
          <a:latin typeface="+mn-lt"/>
          <a:ea typeface="+mn-ea"/>
          <a:cs typeface="+mn-cs"/>
        </a:defRPr>
      </a:lvl1pPr>
      <a:lvl2pPr marL="457200" algn="r" rtl="1" eaLnBrk="1" hangingPunct="1">
        <a:defRPr kern="1200">
          <a:solidFill>
            <a:schemeClr val="tx1"/>
          </a:solidFill>
          <a:latin typeface="+mn-lt"/>
          <a:ea typeface="+mn-ea"/>
          <a:cs typeface="+mn-cs"/>
        </a:defRPr>
      </a:lvl2pPr>
      <a:lvl3pPr marL="914400" algn="r" rtl="1" eaLnBrk="1" hangingPunct="1">
        <a:defRPr kern="1200">
          <a:solidFill>
            <a:schemeClr val="tx1"/>
          </a:solidFill>
          <a:latin typeface="+mn-lt"/>
          <a:ea typeface="+mn-ea"/>
          <a:cs typeface="+mn-cs"/>
        </a:defRPr>
      </a:lvl3pPr>
      <a:lvl4pPr marL="1371600" algn="r" rtl="1" eaLnBrk="1" hangingPunct="1">
        <a:defRPr kern="1200">
          <a:solidFill>
            <a:schemeClr val="tx1"/>
          </a:solidFill>
          <a:latin typeface="+mn-lt"/>
          <a:ea typeface="+mn-ea"/>
          <a:cs typeface="+mn-cs"/>
        </a:defRPr>
      </a:lvl4pPr>
      <a:lvl5pPr marL="1828800" algn="r" rtl="1" eaLnBrk="1" hangingPunct="1">
        <a:defRPr kern="1200">
          <a:solidFill>
            <a:schemeClr val="tx1"/>
          </a:solidFill>
          <a:latin typeface="+mn-lt"/>
          <a:ea typeface="+mn-ea"/>
          <a:cs typeface="+mn-cs"/>
        </a:defRPr>
      </a:lvl5pPr>
      <a:lvl6pPr marL="2286000" algn="r" rtl="1" eaLnBrk="1" hangingPunct="1">
        <a:defRPr kern="1200">
          <a:solidFill>
            <a:schemeClr val="tx1"/>
          </a:solidFill>
          <a:latin typeface="+mn-lt"/>
          <a:ea typeface="+mn-ea"/>
          <a:cs typeface="+mn-cs"/>
        </a:defRPr>
      </a:lvl6pPr>
      <a:lvl7pPr marL="2743200" algn="r" rtl="1" eaLnBrk="1" hangingPunct="1">
        <a:defRPr kern="1200">
          <a:solidFill>
            <a:schemeClr val="tx1"/>
          </a:solidFill>
          <a:latin typeface="+mn-lt"/>
          <a:ea typeface="+mn-ea"/>
          <a:cs typeface="+mn-cs"/>
        </a:defRPr>
      </a:lvl7pPr>
      <a:lvl8pPr marL="3200400" algn="r" rtl="1" eaLnBrk="1" hangingPunct="1">
        <a:defRPr kern="1200">
          <a:solidFill>
            <a:schemeClr val="tx1"/>
          </a:solidFill>
          <a:latin typeface="+mn-lt"/>
          <a:ea typeface="+mn-ea"/>
          <a:cs typeface="+mn-cs"/>
        </a:defRPr>
      </a:lvl8pPr>
      <a:lvl9pPr marL="3657600" algn="r" rtl="1"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github.com/RamMichaeli17/Volcano-Eruptions" TargetMode="Externa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9.png"/><Relationship Id="rId4" Type="http://schemas.openxmlformats.org/officeDocument/2006/relationships/diagramLayout" Target="../diagrams/layout4.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7.xml"/><Relationship Id="rId7" Type="http://schemas.openxmlformats.org/officeDocument/2006/relationships/diagramColors" Target="../diagrams/colors6.xml"/><Relationship Id="rId2" Type="http://schemas.openxmlformats.org/officeDocument/2006/relationships/slideLayout" Target="../slideLayouts/slideLayout3.xml"/><Relationship Id="rId1" Type="http://schemas.openxmlformats.org/officeDocument/2006/relationships/video" Target="https://www.youtube.com/embed/A1VPlMn51g8?feature=oembed" TargetMode="External"/><Relationship Id="rId6" Type="http://schemas.openxmlformats.org/officeDocument/2006/relationships/diagramQuickStyle" Target="../diagrams/quickStyle6.xml"/><Relationship Id="rId11" Type="http://schemas.openxmlformats.org/officeDocument/2006/relationships/image" Target="../media/image57.jpeg"/><Relationship Id="rId5" Type="http://schemas.openxmlformats.org/officeDocument/2006/relationships/diagramLayout" Target="../diagrams/layout6.xml"/><Relationship Id="rId10" Type="http://schemas.openxmlformats.org/officeDocument/2006/relationships/image" Target="../media/image25.svg"/><Relationship Id="rId4" Type="http://schemas.openxmlformats.org/officeDocument/2006/relationships/diagramData" Target="../diagrams/data6.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2" name="מלבן 1"/>
          <p:cNvSpPr>
            <a:spLocks noGrp="1"/>
          </p:cNvSpPr>
          <p:nvPr>
            <p:ph type="ctrTitle"/>
          </p:nvPr>
        </p:nvSpPr>
        <p:spPr>
          <a:xfrm flipH="1">
            <a:off x="540544" y="1295400"/>
            <a:ext cx="5975672" cy="1425577"/>
          </a:xfrm>
        </p:spPr>
        <p:txBody>
          <a:bodyPr rtlCol="1"/>
          <a:lstStyle/>
          <a:p>
            <a:pPr algn="l" rtl="1"/>
            <a:r>
              <a:rPr lang="en-US" sz="3500" dirty="0">
                <a:effectLst>
                  <a:outerShdw blurRad="38100" dist="38100" dir="2700000" algn="tl">
                    <a:srgbClr val="000000">
                      <a:alpha val="43137"/>
                    </a:srgbClr>
                  </a:outerShdw>
                </a:effectLst>
                <a:latin typeface="Copperplate Gothic Light" panose="020E0507020206020404" pitchFamily="34" charset="0"/>
                <a:cs typeface="Cavolini" panose="020B0502040204020203" pitchFamily="66" charset="0"/>
              </a:rPr>
              <a:t>Volcano Eruptions</a:t>
            </a:r>
            <a:br>
              <a:rPr lang="he-IL" b="0" dirty="0">
                <a:latin typeface="Copperplate Gothic Light" panose="020E0507020206020404" pitchFamily="34" charset="0"/>
              </a:rPr>
            </a:br>
            <a:r>
              <a:rPr lang="en-US" sz="2500" b="0" dirty="0">
                <a:solidFill>
                  <a:schemeClr val="bg2">
                    <a:lumMod val="10000"/>
                    <a:lumOff val="90000"/>
                  </a:schemeClr>
                </a:solidFill>
                <a:latin typeface="Copperplate Gothic Light" panose="020E0507020206020404" pitchFamily="34" charset="0"/>
                <a:cs typeface="Aharoni CLM" panose="02000503000000000000" pitchFamily="2" charset="-79"/>
              </a:rPr>
              <a:t>Prediction Model</a:t>
            </a:r>
            <a:endParaRPr lang="he-IL" sz="2500" b="0" dirty="0">
              <a:solidFill>
                <a:schemeClr val="bg2">
                  <a:lumMod val="10000"/>
                  <a:lumOff val="90000"/>
                </a:schemeClr>
              </a:solidFill>
              <a:latin typeface="Copperplate Gothic Light" panose="020E0507020206020404" pitchFamily="34" charset="0"/>
              <a:cs typeface="Aharoni CLM" panose="02000503000000000000" pitchFamily="2" charset="-79"/>
            </a:endParaRPr>
          </a:p>
        </p:txBody>
      </p:sp>
      <p:sp>
        <p:nvSpPr>
          <p:cNvPr id="3" name="מלבן 2"/>
          <p:cNvSpPr>
            <a:spLocks noGrp="1"/>
          </p:cNvSpPr>
          <p:nvPr>
            <p:ph type="subTitle" idx="1"/>
          </p:nvPr>
        </p:nvSpPr>
        <p:spPr>
          <a:xfrm flipH="1">
            <a:off x="540544" y="3849666"/>
            <a:ext cx="3879056" cy="1234575"/>
          </a:xfrm>
        </p:spPr>
        <p:txBody>
          <a:bodyPr rtlCol="1">
            <a:normAutofit fontScale="62500" lnSpcReduction="20000"/>
          </a:bodyPr>
          <a:lstStyle/>
          <a:p>
            <a:pPr algn="l" rtl="1"/>
            <a:r>
              <a:rPr lang="en-US" sz="5100" b="1" dirty="0">
                <a:effectLst>
                  <a:outerShdw blurRad="38100" dist="38100" dir="2700000" algn="tl">
                    <a:srgbClr val="000000">
                      <a:alpha val="43137"/>
                    </a:srgbClr>
                  </a:outerShdw>
                </a:effectLst>
                <a:latin typeface="Aharoni CLM" panose="02000503000000000000" pitchFamily="2" charset="-79"/>
                <a:cs typeface="Aharoni CLM" panose="02000503000000000000" pitchFamily="2" charset="-79"/>
              </a:rPr>
              <a:t>Students:</a:t>
            </a:r>
            <a:endParaRPr lang="he-IL" sz="3200" b="1" dirty="0">
              <a:latin typeface="Aharoni CLM" panose="02000503000000000000" pitchFamily="2" charset="-79"/>
              <a:cs typeface="Aharoni CLM" panose="02000503000000000000" pitchFamily="2" charset="-79"/>
            </a:endParaRPr>
          </a:p>
          <a:p>
            <a:pPr algn="l" rtl="1"/>
            <a:r>
              <a:rPr lang="en-US" sz="2600" dirty="0">
                <a:latin typeface="Aharoni CLM" panose="02000503000000000000" pitchFamily="2" charset="-79"/>
                <a:cs typeface="Aharoni CLM" panose="02000503000000000000" pitchFamily="2" charset="-79"/>
              </a:rPr>
              <a:t>Ram </a:t>
            </a:r>
            <a:r>
              <a:rPr lang="en-US" sz="2600" dirty="0" err="1">
                <a:latin typeface="Aharoni CLM" panose="02000503000000000000" pitchFamily="2" charset="-79"/>
                <a:cs typeface="Aharoni CLM" panose="02000503000000000000" pitchFamily="2" charset="-79"/>
              </a:rPr>
              <a:t>Michaeli</a:t>
            </a:r>
            <a:br>
              <a:rPr lang="en-US" sz="2600" dirty="0">
                <a:latin typeface="Aharoni CLM" panose="02000503000000000000" pitchFamily="2" charset="-79"/>
                <a:cs typeface="Aharoni CLM" panose="02000503000000000000" pitchFamily="2" charset="-79"/>
              </a:rPr>
            </a:br>
            <a:r>
              <a:rPr lang="en-US" sz="2600" dirty="0">
                <a:latin typeface="Aharoni CLM" panose="02000503000000000000" pitchFamily="2" charset="-79"/>
                <a:cs typeface="Aharoni CLM" panose="02000503000000000000" pitchFamily="2" charset="-79"/>
              </a:rPr>
              <a:t>Gal Israeli</a:t>
            </a:r>
            <a:br>
              <a:rPr lang="en-US" sz="2600" dirty="0">
                <a:latin typeface="Aharoni CLM" panose="02000503000000000000" pitchFamily="2" charset="-79"/>
                <a:cs typeface="Aharoni CLM" panose="02000503000000000000" pitchFamily="2" charset="-79"/>
              </a:rPr>
            </a:br>
            <a:r>
              <a:rPr lang="en-US" sz="2600" dirty="0">
                <a:latin typeface="Aharoni CLM" panose="02000503000000000000" pitchFamily="2" charset="-79"/>
                <a:cs typeface="Aharoni CLM" panose="02000503000000000000" pitchFamily="2" charset="-79"/>
              </a:rPr>
              <a:t>Yulia Kuderko</a:t>
            </a:r>
            <a:endParaRPr lang="he-IL" sz="2600" dirty="0">
              <a:latin typeface="Aharoni CLM" panose="02000503000000000000" pitchFamily="2" charset="-79"/>
              <a:cs typeface="Aharoni CLM" panose="02000503000000000000" pitchFamily="2" charset="-79"/>
            </a:endParaRPr>
          </a:p>
        </p:txBody>
      </p:sp>
      <p:pic>
        <p:nvPicPr>
          <p:cNvPr id="4" name="גרפיקה 3" descr="סיעור מוחות קבוצתי קו מיתאר">
            <a:extLst>
              <a:ext uri="{FF2B5EF4-FFF2-40B4-BE49-F238E27FC236}">
                <a16:creationId xmlns:a16="http://schemas.microsoft.com/office/drawing/2014/main" id="{8F62EF4D-5043-4AC2-8925-046486AC0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9752" y="3717032"/>
            <a:ext cx="648072" cy="648072"/>
          </a:xfrm>
          <a:prstGeom prst="rect">
            <a:avLst/>
          </a:prstGeom>
          <a:effectLst>
            <a:outerShdw blurRad="50800" dist="38100" dir="5400000" algn="t" rotWithShape="0">
              <a:prstClr val="black">
                <a:alpha val="40000"/>
              </a:prstClr>
            </a:outerShdw>
          </a:effectLst>
        </p:spPr>
      </p:pic>
      <p:grpSp>
        <p:nvGrpSpPr>
          <p:cNvPr id="12" name="קבוצה 11">
            <a:extLst>
              <a:ext uri="{FF2B5EF4-FFF2-40B4-BE49-F238E27FC236}">
                <a16:creationId xmlns:a16="http://schemas.microsoft.com/office/drawing/2014/main" id="{867C8D7C-7936-4B23-BA5A-BB46600FDC01}"/>
              </a:ext>
            </a:extLst>
          </p:cNvPr>
          <p:cNvGrpSpPr/>
          <p:nvPr/>
        </p:nvGrpSpPr>
        <p:grpSpPr>
          <a:xfrm>
            <a:off x="893050" y="5084241"/>
            <a:ext cx="1446702" cy="1446702"/>
            <a:chOff x="4724402" y="4365104"/>
            <a:chExt cx="1446702" cy="1446702"/>
          </a:xfrm>
        </p:grpSpPr>
        <p:pic>
          <p:nvPicPr>
            <p:cNvPr id="1030" name="Picture 6" descr="defaut preview">
              <a:hlinkClick r:id="rId5"/>
              <a:extLst>
                <a:ext uri="{FF2B5EF4-FFF2-40B4-BE49-F238E27FC236}">
                  <a16:creationId xmlns:a16="http://schemas.microsoft.com/office/drawing/2014/main" id="{F9AABEE0-CA32-4AA4-AA46-AFECCA957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2" y="4365104"/>
              <a:ext cx="1446702" cy="1446702"/>
            </a:xfrm>
            <a:prstGeom prst="rect">
              <a:avLst/>
            </a:prstGeom>
            <a:noFill/>
            <a:effectLst>
              <a:outerShdw blurRad="50800" dist="241300" dir="744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1026" name="Picture 2" descr="Github Logo transparent PNG - StickPNG">
              <a:extLst>
                <a:ext uri="{FF2B5EF4-FFF2-40B4-BE49-F238E27FC236}">
                  <a16:creationId xmlns:a16="http://schemas.microsoft.com/office/drawing/2014/main" id="{EF20E674-8965-47D9-BDCA-B4259DE5A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932040" y="5540430"/>
              <a:ext cx="189258" cy="19282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3813559158"/>
              </p:ext>
            </p:extLst>
          </p:nvPr>
        </p:nvGraphicFramePr>
        <p:xfrm>
          <a:off x="467544" y="1191735"/>
          <a:ext cx="8352928" cy="526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10</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3419872" y="365394"/>
            <a:ext cx="5617443"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converting types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2" name="תיבת טקסט 1">
            <a:extLst>
              <a:ext uri="{FF2B5EF4-FFF2-40B4-BE49-F238E27FC236}">
                <a16:creationId xmlns:a16="http://schemas.microsoft.com/office/drawing/2014/main" id="{0721CDF1-D58D-48FC-B4D6-0048E6B6336A}"/>
              </a:ext>
            </a:extLst>
          </p:cNvPr>
          <p:cNvSpPr txBox="1"/>
          <p:nvPr/>
        </p:nvSpPr>
        <p:spPr>
          <a:xfrm>
            <a:off x="518944" y="1238325"/>
            <a:ext cx="3332976" cy="266226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rtl="0">
              <a:spcBef>
                <a:spcPts val="0"/>
              </a:spcBef>
              <a:spcAft>
                <a:spcPts val="1000"/>
              </a:spcAft>
            </a:pPr>
            <a:r>
              <a:rPr lang="en-US" sz="1300" b="1" i="1" dirty="0">
                <a:solidFill>
                  <a:schemeClr val="bg2">
                    <a:lumMod val="90000"/>
                    <a:lumOff val="10000"/>
                  </a:schemeClr>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Numeric Type</a:t>
            </a:r>
          </a:p>
          <a:p>
            <a:pPr marL="285750" indent="-285750" algn="l" rtl="0">
              <a:spcBef>
                <a:spcPts val="0"/>
              </a:spcBef>
              <a:spcAft>
                <a:spcPts val="1000"/>
              </a:spcAft>
              <a:buFont typeface="Arial" panose="020B0604020202020204" pitchFamily="34" charset="0"/>
              <a:buChar char="•"/>
            </a:pPr>
            <a: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In order to change the ‘population’ columns to numeric values, we had to replace the coma character to an empty character and then we could switch to the desired type.</a:t>
            </a:r>
          </a:p>
          <a:p>
            <a:pPr marL="285750" indent="-285750" algn="l" rtl="0">
              <a:spcBef>
                <a:spcPts val="0"/>
              </a:spcBef>
              <a:spcAft>
                <a:spcPts val="1000"/>
              </a:spcAft>
              <a:buFont typeface="Arial" panose="020B0604020202020204" pitchFamily="34" charset="0"/>
              <a:buChar char="•"/>
            </a:pPr>
            <a: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In addition, we had to replace the “m” letter to an empty character so there wouldn’t be a mix up between numeric characters and strings. </a:t>
            </a:r>
            <a:b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br>
            <a:b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br>
            <a: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After both of these actions, we could easily implement the appropriate type using the “</a:t>
            </a:r>
            <a:r>
              <a:rPr lang="en-US" sz="1000" b="1" dirty="0" err="1">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to_numeric</a:t>
            </a:r>
            <a:r>
              <a:rPr lang="en-US" sz="10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function.</a:t>
            </a:r>
          </a:p>
          <a:p>
            <a:pPr marL="285750" indent="-285750" algn="l" rtl="0">
              <a:spcBef>
                <a:spcPts val="0"/>
              </a:spcBef>
              <a:spcAft>
                <a:spcPts val="1000"/>
              </a:spcAft>
            </a:pPr>
            <a:endParaRPr lang="en-US" sz="10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תיבת טקסט 2">
            <a:extLst>
              <a:ext uri="{FF2B5EF4-FFF2-40B4-BE49-F238E27FC236}">
                <a16:creationId xmlns:a16="http://schemas.microsoft.com/office/drawing/2014/main" id="{9D103609-9403-47C6-9A70-EF0BC6C33C68}"/>
              </a:ext>
            </a:extLst>
          </p:cNvPr>
          <p:cNvSpPr txBox="1"/>
          <p:nvPr/>
        </p:nvSpPr>
        <p:spPr>
          <a:xfrm>
            <a:off x="646996" y="4311868"/>
            <a:ext cx="3255948" cy="1477328"/>
          </a:xfrm>
          <a:prstGeom prst="rect">
            <a:avLst/>
          </a:prstGeom>
          <a:noFill/>
          <a:effectLst>
            <a:outerShdw blurRad="50800" dist="38100" dir="8100000" algn="tr" rotWithShape="0">
              <a:prstClr val="black">
                <a:alpha val="40000"/>
              </a:prstClr>
            </a:outerShdw>
          </a:effectLst>
        </p:spPr>
        <p:txBody>
          <a:bodyPr wrap="square" rtlCol="0">
            <a:spAutoFit/>
          </a:bodyPr>
          <a:lstStyle/>
          <a:p>
            <a:pPr lvl="0" algn="ctr" rtl="0"/>
            <a:r>
              <a:rPr lang="en-US" sz="1300" b="1" i="1" noProof="0" dirty="0">
                <a:solidFill>
                  <a:schemeClr val="bg2">
                    <a:lumMod val="90000"/>
                    <a:lumOff val="10000"/>
                  </a:schemeClr>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Categorical Type</a:t>
            </a:r>
          </a:p>
          <a:p>
            <a:pPr lvl="0" algn="ctr" rtl="0"/>
            <a:endParaRPr lang="en-US" sz="1100" b="1" noProof="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lvl="0" algn="l" rtl="0"/>
            <a:r>
              <a:rPr lang="en-US" sz="11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As we can see, ‘Eruption Certainty’ has only three possible values: confirmed eruption, uncertain eruption and discredited eruption. Therefore, we changed their string values into numeric categorial so that our analyzation in the ML section would be more convenient.</a:t>
            </a:r>
            <a:endParaRPr lang="en-IL" sz="1100" b="1" dirty="0"/>
          </a:p>
        </p:txBody>
      </p:sp>
      <p:pic>
        <p:nvPicPr>
          <p:cNvPr id="9" name="תמונה 8">
            <a:extLst>
              <a:ext uri="{FF2B5EF4-FFF2-40B4-BE49-F238E27FC236}">
                <a16:creationId xmlns:a16="http://schemas.microsoft.com/office/drawing/2014/main" id="{66132265-B3D2-4B17-B39F-712AB8472303}"/>
              </a:ext>
            </a:extLst>
          </p:cNvPr>
          <p:cNvPicPr>
            <a:picLocks noChangeAspect="1"/>
          </p:cNvPicPr>
          <p:nvPr/>
        </p:nvPicPr>
        <p:blipFill>
          <a:blip r:embed="rId8"/>
          <a:stretch>
            <a:fillRect/>
          </a:stretch>
        </p:blipFill>
        <p:spPr>
          <a:xfrm>
            <a:off x="4222187" y="4509120"/>
            <a:ext cx="3476149" cy="601280"/>
          </a:xfrm>
          <a:prstGeom prst="foldedCorner">
            <a:avLst/>
          </a:prstGeom>
          <a:ln>
            <a:noFill/>
          </a:ln>
          <a:effectLst>
            <a:outerShdw blurRad="190500" algn="tl" rotWithShape="0">
              <a:srgbClr val="000000">
                <a:alpha val="70000"/>
              </a:srgbClr>
            </a:outerShdw>
          </a:effectLst>
        </p:spPr>
      </p:pic>
      <p:pic>
        <p:nvPicPr>
          <p:cNvPr id="11" name="תמונה 10">
            <a:extLst>
              <a:ext uri="{FF2B5EF4-FFF2-40B4-BE49-F238E27FC236}">
                <a16:creationId xmlns:a16="http://schemas.microsoft.com/office/drawing/2014/main" id="{E6767CF8-223F-4764-A982-FBE66E819E40}"/>
              </a:ext>
            </a:extLst>
          </p:cNvPr>
          <p:cNvPicPr>
            <a:picLocks noChangeAspect="1"/>
          </p:cNvPicPr>
          <p:nvPr/>
        </p:nvPicPr>
        <p:blipFill>
          <a:blip r:embed="rId9"/>
          <a:stretch>
            <a:fillRect/>
          </a:stretch>
        </p:blipFill>
        <p:spPr>
          <a:xfrm>
            <a:off x="4222187" y="5301208"/>
            <a:ext cx="3792345" cy="555233"/>
          </a:xfrm>
          <a:prstGeom prst="foldedCorner">
            <a:avLst/>
          </a:prstGeom>
          <a:ln>
            <a:noFill/>
          </a:ln>
          <a:effectLst>
            <a:outerShdw blurRad="190500" algn="tl" rotWithShape="0">
              <a:srgbClr val="000000">
                <a:alpha val="70000"/>
              </a:srgbClr>
            </a:outerShdw>
          </a:effectLst>
        </p:spPr>
      </p:pic>
      <p:pic>
        <p:nvPicPr>
          <p:cNvPr id="20" name="תמונה 19">
            <a:extLst>
              <a:ext uri="{FF2B5EF4-FFF2-40B4-BE49-F238E27FC236}">
                <a16:creationId xmlns:a16="http://schemas.microsoft.com/office/drawing/2014/main" id="{DDA817C9-1B7A-4AEA-9E87-5A0FBDCD981E}"/>
              </a:ext>
            </a:extLst>
          </p:cNvPr>
          <p:cNvPicPr>
            <a:picLocks noChangeAspect="1"/>
          </p:cNvPicPr>
          <p:nvPr/>
        </p:nvPicPr>
        <p:blipFill>
          <a:blip r:embed="rId10"/>
          <a:stretch>
            <a:fillRect/>
          </a:stretch>
        </p:blipFill>
        <p:spPr>
          <a:xfrm>
            <a:off x="3955442" y="2032138"/>
            <a:ext cx="4325833" cy="831156"/>
          </a:xfrm>
          <a:prstGeom prst="foldedCorne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8992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149153613"/>
              </p:ext>
            </p:extLst>
          </p:nvPr>
        </p:nvGraphicFramePr>
        <p:xfrm>
          <a:off x="827584" y="1556792"/>
          <a:ext cx="756084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47C81D41-DBBB-407E-ABDC-D9239811228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3" name="מציין מיקום של מספר שקופית 5">
            <a:extLst>
              <a:ext uri="{FF2B5EF4-FFF2-40B4-BE49-F238E27FC236}">
                <a16:creationId xmlns:a16="http://schemas.microsoft.com/office/drawing/2014/main" id="{1676622B-EBD5-462D-ADA3-367E19D903B9}"/>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11</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0" name="מלבן 1">
            <a:extLst>
              <a:ext uri="{FF2B5EF4-FFF2-40B4-BE49-F238E27FC236}">
                <a16:creationId xmlns:a16="http://schemas.microsoft.com/office/drawing/2014/main" id="{1EA7A98D-0485-4DD6-A7DD-A055BDCD3508}"/>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outliers</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4" name="תמונה 13">
            <a:extLst>
              <a:ext uri="{FF2B5EF4-FFF2-40B4-BE49-F238E27FC236}">
                <a16:creationId xmlns:a16="http://schemas.microsoft.com/office/drawing/2014/main" id="{CC93AE2B-1ECC-40D0-8691-B78C0BC18D44}"/>
              </a:ext>
            </a:extLst>
          </p:cNvPr>
          <p:cNvPicPr>
            <a:picLocks noChangeAspect="1"/>
          </p:cNvPicPr>
          <p:nvPr/>
        </p:nvPicPr>
        <p:blipFill>
          <a:blip r:embed="rId8"/>
          <a:stretch>
            <a:fillRect/>
          </a:stretch>
        </p:blipFill>
        <p:spPr>
          <a:xfrm>
            <a:off x="1778261" y="3573016"/>
            <a:ext cx="5587477" cy="1597445"/>
          </a:xfrm>
          <a:prstGeom prst="foldedCorner">
            <a:avLst/>
          </a:prstGeom>
          <a:ln>
            <a:noFill/>
          </a:ln>
          <a:effectLst>
            <a:outerShdw blurRad="190500" algn="tl" rotWithShape="0">
              <a:srgbClr val="000000">
                <a:alpha val="70000"/>
              </a:srgbClr>
            </a:outerShdw>
          </a:effectLst>
        </p:spPr>
      </p:pic>
      <p:sp>
        <p:nvSpPr>
          <p:cNvPr id="12" name="תיבת טקסט 11">
            <a:extLst>
              <a:ext uri="{FF2B5EF4-FFF2-40B4-BE49-F238E27FC236}">
                <a16:creationId xmlns:a16="http://schemas.microsoft.com/office/drawing/2014/main" id="{1C278A9A-3E5A-4077-A8A0-757D125F4693}"/>
              </a:ext>
            </a:extLst>
          </p:cNvPr>
          <p:cNvSpPr txBox="1"/>
          <p:nvPr/>
        </p:nvSpPr>
        <p:spPr>
          <a:xfrm>
            <a:off x="1778261" y="1844824"/>
            <a:ext cx="5587477" cy="2323713"/>
          </a:xfrm>
          <a:prstGeom prst="rect">
            <a:avLst/>
          </a:prstGeom>
          <a:noFill/>
          <a:effectLst>
            <a:outerShdw blurRad="50800" dist="38100" dir="5400000" algn="ctr" rotWithShape="0">
              <a:srgbClr val="000000">
                <a:alpha val="43137"/>
              </a:srgbClr>
            </a:outerShdw>
          </a:effectLst>
        </p:spPr>
        <p:txBody>
          <a:bodyPr wrap="square" rtlCol="0">
            <a:spAutoFit/>
          </a:bodyPr>
          <a:lstStyle/>
          <a:p>
            <a:pPr marL="285750" indent="-285750" algn="l" rtl="0">
              <a:spcBef>
                <a:spcPts val="0"/>
              </a:spcBef>
              <a:spcAft>
                <a:spcPts val="1000"/>
              </a:spcAft>
              <a:buFont typeface="Arial" panose="020B0604020202020204" pitchFamily="34" charset="0"/>
              <a:buChar char="•"/>
            </a:pPr>
            <a:r>
              <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Overall, we had almost all our data in its supposed range except for the “volcano height” column. </a:t>
            </a:r>
          </a:p>
          <a:p>
            <a:pPr marL="285750" indent="-285750" algn="l" rtl="0">
              <a:spcBef>
                <a:spcPts val="0"/>
              </a:spcBef>
              <a:spcAft>
                <a:spcPts val="1000"/>
              </a:spcAft>
              <a:buFont typeface="Arial" panose="020B0604020202020204" pitchFamily="34" charset="0"/>
              <a:buChar char="•"/>
            </a:pPr>
            <a:r>
              <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According to google, the deepest volcano in the world is -4200 meters, so we added the “drop” function in order to eliminate all the volcano heights that exceed this limitation.</a:t>
            </a:r>
          </a:p>
          <a:p>
            <a:pPr marL="285750" indent="-285750" algn="l" rtl="0">
              <a:spcBef>
                <a:spcPts val="0"/>
              </a:spcBef>
              <a:spcAft>
                <a:spcPts val="1000"/>
              </a:spcAft>
            </a:pPr>
            <a:endPar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endParaRPr lang="en-IL" sz="1500" dirty="0">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שמים, הר, חוץ, דשא&#10;&#10;התיאור נוצר באופן אוטומטי">
            <a:extLst>
              <a:ext uri="{FF2B5EF4-FFF2-40B4-BE49-F238E27FC236}">
                <a16:creationId xmlns:a16="http://schemas.microsoft.com/office/drawing/2014/main" id="{7460981D-8314-49F4-9124-93F4A354CA9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0" y="0"/>
            <a:ext cx="9144000" cy="6858000"/>
          </a:xfrm>
          <a:prstGeom prst="rect">
            <a:avLst/>
          </a:prstGeom>
          <a:effectLst>
            <a:glow rad="25400">
              <a:schemeClr val="accent1">
                <a:alpha val="39000"/>
              </a:schemeClr>
            </a:glow>
            <a:reflection endPos="0" dist="76200" dir="5400000" sy="-100000" algn="bl" rotWithShape="0"/>
            <a:softEdge rad="190500"/>
          </a:effectLst>
        </p:spPr>
      </p:pic>
      <p:sp>
        <p:nvSpPr>
          <p:cNvPr id="4" name="מלבן 1">
            <a:extLst>
              <a:ext uri="{FF2B5EF4-FFF2-40B4-BE49-F238E27FC236}">
                <a16:creationId xmlns:a16="http://schemas.microsoft.com/office/drawing/2014/main" id="{B3749023-FC40-4830-906B-74E7905BF983}"/>
              </a:ext>
            </a:extLst>
          </p:cNvPr>
          <p:cNvSpPr>
            <a:spLocks noGrp="1"/>
          </p:cNvSpPr>
          <p:nvPr>
            <p:ph type="title"/>
          </p:nvPr>
        </p:nvSpPr>
        <p:spPr>
          <a:xfrm flipH="1">
            <a:off x="3779912" y="764704"/>
            <a:ext cx="4638674" cy="675926"/>
          </a:xfrm>
          <a:effectLst>
            <a:glow rad="63500">
              <a:schemeClr val="accent1">
                <a:satMod val="175000"/>
                <a:alpha val="40000"/>
              </a:schemeClr>
            </a:glow>
          </a:effectLst>
        </p:spPr>
        <p:txBody>
          <a:bodyPr rtlCol="1"/>
          <a:lstStyle/>
          <a:p>
            <a:pPr algn="r" rtl="1"/>
            <a:r>
              <a:rPr lang="en-US" sz="3000" dirty="0">
                <a:solidFill>
                  <a:schemeClr val="tx1"/>
                </a:solidFill>
                <a:effectLst>
                  <a:outerShdw blurRad="38100" dist="38100" dir="2700000" algn="tl">
                    <a:srgbClr val="000000">
                      <a:alpha val="43137"/>
                    </a:srgbClr>
                  </a:outerShdw>
                </a:effectLst>
                <a:latin typeface="Copperplate Gothic Light" panose="020E0507020206020404" pitchFamily="34" charset="0"/>
              </a:rPr>
              <a:t> </a:t>
            </a:r>
            <a:r>
              <a:rPr lang="en-US" sz="30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EDA</a:t>
            </a:r>
            <a:endParaRPr lang="he-IL" sz="30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264900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מציין מיקום תוכן 10">
            <a:extLst>
              <a:ext uri="{FF2B5EF4-FFF2-40B4-BE49-F238E27FC236}">
                <a16:creationId xmlns:a16="http://schemas.microsoft.com/office/drawing/2014/main" id="{0330EB0D-E8C9-4BB5-A4B7-8990477B2012}"/>
              </a:ext>
            </a:extLst>
          </p:cNvPr>
          <p:cNvSpPr>
            <a:spLocks noGrp="1"/>
          </p:cNvSpPr>
          <p:nvPr>
            <p:ph sz="half" idx="2"/>
          </p:nvPr>
        </p:nvSpPr>
        <p:spPr>
          <a:xfrm flipH="1">
            <a:off x="136539" y="2158842"/>
            <a:ext cx="4038600" cy="4525963"/>
          </a:xfrm>
        </p:spPr>
        <p:txBody>
          <a:bodyPr rtlCol="1">
            <a:noAutofit/>
          </a:bodyPr>
          <a:lstStyle/>
          <a:p>
            <a:pPr marL="64008" lvl="0" indent="0" algn="ctr" rtl="0">
              <a:spcBef>
                <a:spcPts val="0"/>
              </a:spcBef>
              <a:buClrTx/>
              <a:buSzTx/>
              <a:buNone/>
            </a:pPr>
            <a:r>
              <a:rPr lang="en-US" sz="1800" b="1" i="1" dirty="0">
                <a:solidFill>
                  <a:srgbClr val="C94C25"/>
                </a:solidFill>
                <a:effectLst>
                  <a:outerShdw blurRad="38100" dist="38100" dir="2700000" algn="tl">
                    <a:srgbClr val="000000">
                      <a:alpha val="43137"/>
                    </a:srgbClr>
                  </a:outerShdw>
                </a:effectLst>
                <a:latin typeface="Century Gothic" panose="020B0502020202020204" pitchFamily="34" charset="0"/>
              </a:rPr>
              <a:t>Top countries</a:t>
            </a:r>
            <a:endParaRPr lang="he-IL" sz="1800" b="1" i="1" dirty="0">
              <a:solidFill>
                <a:srgbClr val="C94C25"/>
              </a:solidFill>
              <a:effectLst>
                <a:outerShdw blurRad="38100" dist="38100" dir="2700000" algn="tl">
                  <a:srgbClr val="000000">
                    <a:alpha val="43137"/>
                  </a:srgbClr>
                </a:outerShdw>
              </a:effectLst>
              <a:latin typeface="Century Gothic" panose="020B0502020202020204" pitchFamily="34" charset="0"/>
            </a:endParaRPr>
          </a:p>
          <a:p>
            <a:pPr algn="l" rtl="0"/>
            <a:r>
              <a:rPr lang="en-US" sz="1800" dirty="0">
                <a:solidFill>
                  <a:schemeClr val="bg2">
                    <a:lumMod val="75000"/>
                    <a:lumOff val="25000"/>
                  </a:schemeClr>
                </a:solidFill>
                <a:effectLst>
                  <a:outerShdw blurRad="38100" dist="38100" dir="2700000" algn="tl">
                    <a:srgbClr val="000000">
                      <a:alpha val="43137"/>
                    </a:srgbClr>
                  </a:outerShdw>
                </a:effectLst>
                <a:latin typeface="Century Gothic" panose="020B0502020202020204" pitchFamily="34" charset="0"/>
              </a:rPr>
              <a:t>As we can see, Japan is the country with the biggest number of eruptive volcanoes. </a:t>
            </a:r>
          </a:p>
          <a:p>
            <a:pPr algn="l" rtl="0"/>
            <a:r>
              <a:rPr lang="en-US" sz="1800" dirty="0">
                <a:solidFill>
                  <a:schemeClr val="bg2">
                    <a:lumMod val="75000"/>
                    <a:lumOff val="25000"/>
                  </a:schemeClr>
                </a:solidFill>
                <a:effectLst>
                  <a:outerShdw blurRad="38100" dist="38100" dir="2700000" algn="tl">
                    <a:srgbClr val="000000">
                      <a:alpha val="43137"/>
                    </a:srgbClr>
                  </a:outerShdw>
                </a:effectLst>
                <a:latin typeface="Century Gothic" panose="020B0502020202020204" pitchFamily="34" charset="0"/>
              </a:rPr>
              <a:t>On that note, Indonesia is in the second place and United States takes the third place. </a:t>
            </a:r>
            <a:endParaRPr lang="he-IL" sz="1800" dirty="0">
              <a:solidFill>
                <a:schemeClr val="bg2">
                  <a:lumMod val="75000"/>
                  <a:lumOff val="25000"/>
                </a:schemeClr>
              </a:solidFill>
              <a:effectLst>
                <a:outerShdw blurRad="38100" dist="38100" dir="2700000" algn="tl">
                  <a:srgbClr val="000000">
                    <a:alpha val="43137"/>
                  </a:srgbClr>
                </a:outerShdw>
              </a:effectLst>
              <a:latin typeface="Century Gothic" panose="020B0502020202020204" pitchFamily="34" charset="0"/>
            </a:endParaRPr>
          </a:p>
        </p:txBody>
      </p:sp>
      <p:graphicFrame>
        <p:nvGraphicFramePr>
          <p:cNvPr id="13" name="מציין מיקום תוכן 12" descr="עיצוב תרשים">
            <a:extLst>
              <a:ext uri="{FF2B5EF4-FFF2-40B4-BE49-F238E27FC236}">
                <a16:creationId xmlns:a16="http://schemas.microsoft.com/office/drawing/2014/main" id="{9234606B-C944-4DFF-8B2C-FF5B22ADDF48}"/>
              </a:ext>
            </a:extLst>
          </p:cNvPr>
          <p:cNvGraphicFramePr>
            <a:graphicFrameLocks noGrp="1"/>
          </p:cNvGraphicFramePr>
          <p:nvPr>
            <p:ph sz="half" idx="1"/>
            <p:extLst>
              <p:ext uri="{D42A27DB-BD31-4B8C-83A1-F6EECF244321}">
                <p14:modId xmlns:p14="http://schemas.microsoft.com/office/powerpoint/2010/main" val="1743550224"/>
              </p:ext>
            </p:extLst>
          </p:nvPr>
        </p:nvGraphicFramePr>
        <p:xfrm>
          <a:off x="4648200" y="1722438"/>
          <a:ext cx="4038600" cy="4525962"/>
        </p:xfrm>
        <a:graphic>
          <a:graphicData uri="http://schemas.openxmlformats.org/drawingml/2006/chart">
            <c:chart xmlns:c="http://schemas.openxmlformats.org/drawingml/2006/chart" xmlns:r="http://schemas.openxmlformats.org/officeDocument/2006/relationships" r:id="rId3"/>
          </a:graphicData>
        </a:graphic>
      </p:graphicFrame>
      <p:sp>
        <p:nvSpPr>
          <p:cNvPr id="10" name="מלבן 1">
            <a:extLst>
              <a:ext uri="{FF2B5EF4-FFF2-40B4-BE49-F238E27FC236}">
                <a16:creationId xmlns:a16="http://schemas.microsoft.com/office/drawing/2014/main" id="{BA9DE6B8-ECFA-445A-AB8E-9E8B4AF016A6}"/>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pie chart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12" name="מציין מיקום של כותרת תחתונה 4">
            <a:extLst>
              <a:ext uri="{FF2B5EF4-FFF2-40B4-BE49-F238E27FC236}">
                <a16:creationId xmlns:a16="http://schemas.microsoft.com/office/drawing/2014/main" id="{528C8781-A81A-4ECB-BECA-F2F0F0F8105E}"/>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pic>
        <p:nvPicPr>
          <p:cNvPr id="3" name="תמונה 2">
            <a:extLst>
              <a:ext uri="{FF2B5EF4-FFF2-40B4-BE49-F238E27FC236}">
                <a16:creationId xmlns:a16="http://schemas.microsoft.com/office/drawing/2014/main" id="{B72939E4-958B-457E-8B54-32DDDCBDCEA0}"/>
              </a:ext>
            </a:extLst>
          </p:cNvPr>
          <p:cNvPicPr>
            <a:picLocks noChangeAspect="1"/>
          </p:cNvPicPr>
          <p:nvPr/>
        </p:nvPicPr>
        <p:blipFill>
          <a:blip r:embed="rId4"/>
          <a:stretch>
            <a:fillRect/>
          </a:stretch>
        </p:blipFill>
        <p:spPr>
          <a:xfrm>
            <a:off x="3659211" y="1268760"/>
            <a:ext cx="5397453" cy="4848811"/>
          </a:xfrm>
          <a:prstGeom prst="rect">
            <a:avLst/>
          </a:prstGeom>
          <a:ln>
            <a:noFill/>
          </a:ln>
          <a:effectLst>
            <a:glow>
              <a:schemeClr val="accent1"/>
            </a:glow>
            <a:outerShdw blurRad="76200" dir="13500000" sy="23000" kx="1200000" algn="br" rotWithShape="0">
              <a:prstClr val="black">
                <a:alpha val="14000"/>
              </a:prstClr>
            </a:outerShdw>
            <a:softEdge rad="0"/>
          </a:effectLst>
        </p:spPr>
      </p:pic>
      <p:sp>
        <p:nvSpPr>
          <p:cNvPr id="16" name="מציין מיקום של מספר שקופית 5">
            <a:extLst>
              <a:ext uri="{FF2B5EF4-FFF2-40B4-BE49-F238E27FC236}">
                <a16:creationId xmlns:a16="http://schemas.microsoft.com/office/drawing/2014/main" id="{6B19E54A-AEF1-4A67-A6A2-9CD85C7993F4}"/>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13</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pic>
        <p:nvPicPr>
          <p:cNvPr id="14" name="גרפיקה 13" descr="הר געש קו מיתאר">
            <a:extLst>
              <a:ext uri="{FF2B5EF4-FFF2-40B4-BE49-F238E27FC236}">
                <a16:creationId xmlns:a16="http://schemas.microsoft.com/office/drawing/2014/main" id="{8C323EC5-64AC-456D-866B-EED998FE3C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536" y="5770405"/>
            <a:ext cx="914400" cy="914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מלבן 1">
            <a:extLst>
              <a:ext uri="{FF2B5EF4-FFF2-40B4-BE49-F238E27FC236}">
                <a16:creationId xmlns:a16="http://schemas.microsoft.com/office/drawing/2014/main" id="{8FAF9177-378D-4667-A5F3-455843D3FFD4}"/>
              </a:ext>
            </a:extLst>
          </p:cNvPr>
          <p:cNvSpPr>
            <a:spLocks noGrp="1"/>
          </p:cNvSpPr>
          <p:nvPr>
            <p:ph type="title"/>
          </p:nvPr>
        </p:nvSpPr>
        <p:spPr>
          <a:xfrm flipH="1">
            <a:off x="4211960" y="109874"/>
            <a:ext cx="4474840"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scatter plot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0" name="תמונה 9">
            <a:extLst>
              <a:ext uri="{FF2B5EF4-FFF2-40B4-BE49-F238E27FC236}">
                <a16:creationId xmlns:a16="http://schemas.microsoft.com/office/drawing/2014/main" id="{F0F959FC-6704-47B1-ABC5-45C16F12277D}"/>
              </a:ext>
            </a:extLst>
          </p:cNvPr>
          <p:cNvPicPr>
            <a:picLocks noChangeAspect="1"/>
          </p:cNvPicPr>
          <p:nvPr/>
        </p:nvPicPr>
        <p:blipFill>
          <a:blip r:embed="rId3"/>
          <a:srcRect/>
          <a:stretch/>
        </p:blipFill>
        <p:spPr>
          <a:xfrm>
            <a:off x="3170458" y="1057124"/>
            <a:ext cx="5646237" cy="3168352"/>
          </a:xfrm>
          <a:prstGeom prst="rect">
            <a:avLst/>
          </a:prstGeom>
          <a:ln>
            <a:noFill/>
          </a:ln>
          <a:effectLst>
            <a:outerShdw blurRad="292100" dist="139700" dir="2700000" algn="tl" rotWithShape="0">
              <a:srgbClr val="333333">
                <a:alpha val="65000"/>
              </a:srgbClr>
            </a:outerShdw>
          </a:effectLst>
        </p:spPr>
      </p:pic>
      <p:pic>
        <p:nvPicPr>
          <p:cNvPr id="16" name="תמונה 15" descr="תמונה שמכילה מפה&#10;&#10;התיאור נוצר באופן אוטומטי">
            <a:extLst>
              <a:ext uri="{FF2B5EF4-FFF2-40B4-BE49-F238E27FC236}">
                <a16:creationId xmlns:a16="http://schemas.microsoft.com/office/drawing/2014/main" id="{B2DA48F1-45AD-4D6B-85EE-FB79717D63F5}"/>
              </a:ext>
            </a:extLst>
          </p:cNvPr>
          <p:cNvPicPr>
            <a:picLocks noChangeAspect="1"/>
          </p:cNvPicPr>
          <p:nvPr/>
        </p:nvPicPr>
        <p:blipFill>
          <a:blip r:embed="rId4"/>
          <a:stretch>
            <a:fillRect/>
          </a:stretch>
        </p:blipFill>
        <p:spPr>
          <a:xfrm>
            <a:off x="4570759" y="4406360"/>
            <a:ext cx="3705527" cy="2238756"/>
          </a:xfrm>
          <a:prstGeom prst="rect">
            <a:avLst/>
          </a:prstGeom>
          <a:ln>
            <a:noFill/>
          </a:ln>
          <a:effectLst>
            <a:outerShdw blurRad="292100" dist="139700" dir="2700000" algn="tl" rotWithShape="0">
              <a:srgbClr val="333333">
                <a:alpha val="65000"/>
              </a:srgbClr>
            </a:outerShdw>
          </a:effectLst>
        </p:spPr>
      </p:pic>
      <p:sp>
        <p:nvSpPr>
          <p:cNvPr id="19" name="מציין מיקום תוכן 10">
            <a:extLst>
              <a:ext uri="{FF2B5EF4-FFF2-40B4-BE49-F238E27FC236}">
                <a16:creationId xmlns:a16="http://schemas.microsoft.com/office/drawing/2014/main" id="{1EABEF1D-03E8-4F84-8F95-E853609200E2}"/>
              </a:ext>
            </a:extLst>
          </p:cNvPr>
          <p:cNvSpPr txBox="1">
            <a:spLocks/>
          </p:cNvSpPr>
          <p:nvPr/>
        </p:nvSpPr>
        <p:spPr>
          <a:xfrm flipH="1">
            <a:off x="0" y="908720"/>
            <a:ext cx="4038600" cy="4525963"/>
          </a:xfrm>
          <a:prstGeom prst="rect">
            <a:avLst/>
          </a:prstGeom>
          <a:effectLst>
            <a:outerShdw sx="1000" sy="1000" algn="ctr" rotWithShape="0">
              <a:srgbClr val="000000"/>
            </a:outerShdw>
          </a:effectLst>
        </p:spPr>
        <p:txBody>
          <a:bodyPr rtlCol="1">
            <a:noAutofit/>
          </a:bodyPr>
          <a:lst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64008" indent="0" algn="ctr" rtl="0">
              <a:spcBef>
                <a:spcPts val="0"/>
              </a:spcBef>
              <a:buClrTx/>
              <a:buSzTx/>
              <a:buFont typeface="Arial" panose="020B0604020202020204" pitchFamily="34" charset="0"/>
              <a:buNone/>
            </a:pPr>
            <a:r>
              <a:rPr lang="en-US" sz="1800" b="1" i="1" dirty="0">
                <a:solidFill>
                  <a:srgbClr val="C94C25"/>
                </a:solidFill>
                <a:effectLst>
                  <a:outerShdw blurRad="38100" dist="38100" dir="2700000" algn="tl">
                    <a:srgbClr val="000000">
                      <a:alpha val="43137"/>
                    </a:srgbClr>
                  </a:outerShdw>
                </a:effectLst>
                <a:latin typeface="Century Gothic" panose="020B0502020202020204" pitchFamily="34" charset="0"/>
              </a:rPr>
              <a:t>World Map</a:t>
            </a:r>
            <a:endParaRPr lang="he-IL" sz="1800" b="1" i="1" dirty="0">
              <a:solidFill>
                <a:srgbClr val="C94C25"/>
              </a:solidFill>
              <a:effectLst>
                <a:outerShdw blurRad="38100" dist="38100" dir="2700000" algn="tl">
                  <a:srgbClr val="000000">
                    <a:alpha val="43137"/>
                  </a:srgbClr>
                </a:outerShdw>
              </a:effectLst>
              <a:latin typeface="Century Gothic" panose="020B0502020202020204" pitchFamily="34" charset="0"/>
            </a:endParaRPr>
          </a:p>
          <a:p>
            <a:pPr marL="406908" indent="-342900" algn="l" rtl="0">
              <a:buFont typeface="+mj-lt"/>
              <a:buAutoNum type="arabicPeriod"/>
            </a:pPr>
            <a:r>
              <a:rPr lang="en-US" sz="1400" dirty="0">
                <a:effectLst>
                  <a:outerShdw blurRad="38100" dist="38100" dir="2700000" algn="tl">
                    <a:srgbClr val="000000">
                      <a:alpha val="43137"/>
                    </a:srgbClr>
                  </a:outerShdw>
                </a:effectLst>
                <a:latin typeface="Century Gothic" panose="020B0502020202020204" pitchFamily="34" charset="0"/>
              </a:rPr>
              <a:t>These are the locations of the</a:t>
            </a:r>
            <a:br>
              <a:rPr lang="en-US" sz="1400" dirty="0">
                <a:effectLst>
                  <a:outerShdw blurRad="38100" dist="38100" dir="2700000" algn="tl">
                    <a:srgbClr val="000000">
                      <a:alpha val="43137"/>
                    </a:srgbClr>
                  </a:outerShdw>
                </a:effectLst>
                <a:latin typeface="Century Gothic" panose="020B0502020202020204" pitchFamily="34" charset="0"/>
              </a:rPr>
            </a:br>
            <a:r>
              <a:rPr lang="en-US" sz="1400" dirty="0">
                <a:effectLst>
                  <a:outerShdw blurRad="38100" dist="38100" dir="2700000" algn="tl">
                    <a:srgbClr val="000000">
                      <a:alpha val="43137"/>
                    </a:srgbClr>
                  </a:outerShdw>
                </a:effectLst>
                <a:latin typeface="Century Gothic" panose="020B0502020202020204" pitchFamily="34" charset="0"/>
              </a:rPr>
              <a:t> volcanic eruptions. </a:t>
            </a: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W</a:t>
            </a: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e can see</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that most of the eruptions</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indeed occur on the ring</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of fire as expected.</a:t>
            </a:r>
            <a:endParaRPr lang="he-IL" sz="1400" dirty="0">
              <a:effectLst>
                <a:outerShdw blurRad="38100" dist="38100" dir="2700000" algn="tl">
                  <a:srgbClr val="000000">
                    <a:alpha val="43137"/>
                  </a:srgbClr>
                </a:outerShdw>
              </a:effectLst>
              <a:latin typeface="Century Gothic" panose="020B0502020202020204" pitchFamily="34" charset="0"/>
            </a:endParaRPr>
          </a:p>
          <a:p>
            <a:pPr algn="l" rtl="0">
              <a:buFont typeface="+mj-lt"/>
              <a:buAutoNum type="arabicPeriod"/>
            </a:pP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This is the ring of fire, which is</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a region where many</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volcanic eruptions occur</a:t>
            </a: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a:t>
            </a:r>
          </a:p>
          <a:p>
            <a:pPr algn="l" rtl="0">
              <a:buFont typeface="+mj-lt"/>
              <a:buAutoNum type="arabicPeriod"/>
            </a:pP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The ring of fire is surrounded by</a:t>
            </a:r>
            <a:b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these continents. </a:t>
            </a:r>
          </a:p>
        </p:txBody>
      </p:sp>
      <p:sp>
        <p:nvSpPr>
          <p:cNvPr id="23" name="מלבן: מסגרת משופעת 22">
            <a:extLst>
              <a:ext uri="{FF2B5EF4-FFF2-40B4-BE49-F238E27FC236}">
                <a16:creationId xmlns:a16="http://schemas.microsoft.com/office/drawing/2014/main" id="{33C6FA52-1E19-4B2C-8A37-7E6EDC9A05E7}"/>
              </a:ext>
            </a:extLst>
          </p:cNvPr>
          <p:cNvSpPr/>
          <p:nvPr/>
        </p:nvSpPr>
        <p:spPr>
          <a:xfrm>
            <a:off x="8495928" y="876241"/>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5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1</a:t>
            </a:r>
            <a:endParaRPr lang="en-IL" sz="25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6" name="מלבן: מסגרת משופעת 25">
            <a:extLst>
              <a:ext uri="{FF2B5EF4-FFF2-40B4-BE49-F238E27FC236}">
                <a16:creationId xmlns:a16="http://schemas.microsoft.com/office/drawing/2014/main" id="{480AD3B2-66AE-40BF-AA44-D9FD43E189E0}"/>
              </a:ext>
            </a:extLst>
          </p:cNvPr>
          <p:cNvSpPr/>
          <p:nvPr/>
        </p:nvSpPr>
        <p:spPr>
          <a:xfrm>
            <a:off x="8439322" y="4406359"/>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2</a:t>
            </a:r>
            <a:endParaRPr lang="en-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8" name="מלבן: מסגרת משופעת 27">
            <a:extLst>
              <a:ext uri="{FF2B5EF4-FFF2-40B4-BE49-F238E27FC236}">
                <a16:creationId xmlns:a16="http://schemas.microsoft.com/office/drawing/2014/main" id="{33E5A27C-940B-4445-AABF-02CFFAA69684}"/>
              </a:ext>
            </a:extLst>
          </p:cNvPr>
          <p:cNvSpPr/>
          <p:nvPr/>
        </p:nvSpPr>
        <p:spPr>
          <a:xfrm>
            <a:off x="75330" y="1439857"/>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1</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31" name="מלבן: מסגרת משופעת 30">
            <a:extLst>
              <a:ext uri="{FF2B5EF4-FFF2-40B4-BE49-F238E27FC236}">
                <a16:creationId xmlns:a16="http://schemas.microsoft.com/office/drawing/2014/main" id="{07924E8F-418C-4661-A214-50B7F20A1683}"/>
              </a:ext>
            </a:extLst>
          </p:cNvPr>
          <p:cNvSpPr/>
          <p:nvPr/>
        </p:nvSpPr>
        <p:spPr>
          <a:xfrm>
            <a:off x="75330" y="2644675"/>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2</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34" name="מציין מיקום של כותרת תחתונה 4">
            <a:extLst>
              <a:ext uri="{FF2B5EF4-FFF2-40B4-BE49-F238E27FC236}">
                <a16:creationId xmlns:a16="http://schemas.microsoft.com/office/drawing/2014/main" id="{11FC0C5B-9156-42B3-980D-3F1E360CC0B1}"/>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41" name="מציין מיקום של מספר שקופית 5">
            <a:extLst>
              <a:ext uri="{FF2B5EF4-FFF2-40B4-BE49-F238E27FC236}">
                <a16:creationId xmlns:a16="http://schemas.microsoft.com/office/drawing/2014/main" id="{07CFFF1E-E77B-4520-B51E-C625927B4225}"/>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14</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pic>
        <p:nvPicPr>
          <p:cNvPr id="1026" name="Picture 2" descr="How was the Pacific ring of fire formed? Why is it so unstable? - Quora">
            <a:extLst>
              <a:ext uri="{FF2B5EF4-FFF2-40B4-BE49-F238E27FC236}">
                <a16:creationId xmlns:a16="http://schemas.microsoft.com/office/drawing/2014/main" id="{25428CE5-09A9-4F22-96BC-B1CE6D4D6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31" y="4241941"/>
            <a:ext cx="3132986" cy="2499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מלבן: מסגרת משופעת 16">
            <a:extLst>
              <a:ext uri="{FF2B5EF4-FFF2-40B4-BE49-F238E27FC236}">
                <a16:creationId xmlns:a16="http://schemas.microsoft.com/office/drawing/2014/main" id="{31625E1A-BF87-46E6-B506-B876A508D157}"/>
              </a:ext>
            </a:extLst>
          </p:cNvPr>
          <p:cNvSpPr/>
          <p:nvPr/>
        </p:nvSpPr>
        <p:spPr>
          <a:xfrm>
            <a:off x="3764619" y="4242808"/>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3</a:t>
            </a:r>
            <a:endParaRPr lang="en-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0" name="מלבן: מסגרת משופעת 19">
            <a:extLst>
              <a:ext uri="{FF2B5EF4-FFF2-40B4-BE49-F238E27FC236}">
                <a16:creationId xmlns:a16="http://schemas.microsoft.com/office/drawing/2014/main" id="{5D18B8D6-B65E-49FA-8DA1-0FBAADA71580}"/>
              </a:ext>
            </a:extLst>
          </p:cNvPr>
          <p:cNvSpPr/>
          <p:nvPr/>
        </p:nvSpPr>
        <p:spPr>
          <a:xfrm>
            <a:off x="88291" y="3501008"/>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3</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Tree>
    <p:extLst>
      <p:ext uri="{BB962C8B-B14F-4D97-AF65-F5344CB8AC3E}">
        <p14:creationId xmlns:p14="http://schemas.microsoft.com/office/powerpoint/2010/main" val="419074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9" name="מציין מיקום תוכן 10">
            <a:extLst>
              <a:ext uri="{FF2B5EF4-FFF2-40B4-BE49-F238E27FC236}">
                <a16:creationId xmlns:a16="http://schemas.microsoft.com/office/drawing/2014/main" id="{1EABEF1D-03E8-4F84-8F95-E853609200E2}"/>
              </a:ext>
            </a:extLst>
          </p:cNvPr>
          <p:cNvSpPr txBox="1">
            <a:spLocks/>
          </p:cNvSpPr>
          <p:nvPr/>
        </p:nvSpPr>
        <p:spPr>
          <a:xfrm flipH="1">
            <a:off x="1341422" y="1268760"/>
            <a:ext cx="7218498" cy="1326877"/>
          </a:xfrm>
          <a:prstGeom prst="rect">
            <a:avLst/>
          </a:prstGeom>
          <a:effectLst>
            <a:outerShdw blurRad="50800" dist="38100" dir="8100000" algn="tr" rotWithShape="0">
              <a:prstClr val="black">
                <a:alpha val="40000"/>
              </a:prstClr>
            </a:outerShdw>
          </a:effectLst>
        </p:spPr>
        <p:txBody>
          <a:bodyPr rtlCol="1">
            <a:noAutofit/>
          </a:bodyPr>
          <a:lst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algn="l" rtl="0"/>
            <a:r>
              <a:rPr lang="en-US" sz="1400" dirty="0">
                <a:solidFill>
                  <a:schemeClr val="bg1"/>
                </a:solidFill>
                <a:latin typeface="Century Gothic" panose="020B0502020202020204" pitchFamily="34" charset="0"/>
              </a:rPr>
              <a:t>This graph shows a division of volcano heights to 20 groups.</a:t>
            </a:r>
          </a:p>
          <a:p>
            <a:pPr algn="l" rtl="0"/>
            <a:r>
              <a:rPr lang="en-US" sz="1400" dirty="0">
                <a:solidFill>
                  <a:schemeClr val="bg1"/>
                </a:solidFill>
                <a:latin typeface="Century Gothic" panose="020B0502020202020204" pitchFamily="34" charset="0"/>
              </a:rPr>
              <a:t>We can see that the most common volcano height is approximately between 1500 and 2000 meter.</a:t>
            </a:r>
          </a:p>
        </p:txBody>
      </p:sp>
      <p:sp>
        <p:nvSpPr>
          <p:cNvPr id="34" name="מציין מיקום של כותרת תחתונה 4">
            <a:extLst>
              <a:ext uri="{FF2B5EF4-FFF2-40B4-BE49-F238E27FC236}">
                <a16:creationId xmlns:a16="http://schemas.microsoft.com/office/drawing/2014/main" id="{11FC0C5B-9156-42B3-980D-3F1E360CC0B1}"/>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41" name="מציין מיקום של מספר שקופית 5">
            <a:extLst>
              <a:ext uri="{FF2B5EF4-FFF2-40B4-BE49-F238E27FC236}">
                <a16:creationId xmlns:a16="http://schemas.microsoft.com/office/drawing/2014/main" id="{07CFFF1E-E77B-4520-B51E-C625927B4225}"/>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15</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7" name="מלבן 1">
            <a:extLst>
              <a:ext uri="{FF2B5EF4-FFF2-40B4-BE49-F238E27FC236}">
                <a16:creationId xmlns:a16="http://schemas.microsoft.com/office/drawing/2014/main" id="{5A270E90-27B9-42E8-AB72-F7D413DADD51}"/>
              </a:ext>
            </a:extLst>
          </p:cNvPr>
          <p:cNvSpPr>
            <a:spLocks noGrp="1"/>
          </p:cNvSpPr>
          <p:nvPr>
            <p:ph type="title"/>
          </p:nvPr>
        </p:nvSpPr>
        <p:spPr>
          <a:xfrm flipH="1">
            <a:off x="4211960" y="396480"/>
            <a:ext cx="4474840"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hist plot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5" name="תמונה 4">
            <a:extLst>
              <a:ext uri="{FF2B5EF4-FFF2-40B4-BE49-F238E27FC236}">
                <a16:creationId xmlns:a16="http://schemas.microsoft.com/office/drawing/2014/main" id="{B62765B6-4522-4FF0-8122-2AD7174D8020}"/>
              </a:ext>
            </a:extLst>
          </p:cNvPr>
          <p:cNvPicPr>
            <a:picLocks noChangeAspect="1"/>
          </p:cNvPicPr>
          <p:nvPr/>
        </p:nvPicPr>
        <p:blipFill>
          <a:blip r:embed="rId3"/>
          <a:stretch>
            <a:fillRect/>
          </a:stretch>
        </p:blipFill>
        <p:spPr>
          <a:xfrm>
            <a:off x="1835694" y="2455925"/>
            <a:ext cx="5941273" cy="3809513"/>
          </a:xfrm>
          <a:prstGeom prst="rect">
            <a:avLst/>
          </a:prstGeom>
          <a:effectLst>
            <a:glow rad="101600">
              <a:schemeClr val="accent1">
                <a:alpha val="40000"/>
              </a:schemeClr>
            </a:glow>
            <a:outerShdw blurRad="76200" dir="13500000" sy="23000" kx="1200000" algn="br" rotWithShape="0">
              <a:prstClr val="black">
                <a:alpha val="20000"/>
              </a:prstClr>
            </a:outerShdw>
            <a:reflection stA="50000" endPos="0" dir="5400000" sy="-100000" algn="bl" rotWithShape="0"/>
            <a:softEdge rad="0"/>
          </a:effectLst>
        </p:spPr>
      </p:pic>
      <p:pic>
        <p:nvPicPr>
          <p:cNvPr id="8" name="גרפיקה 7" descr="הר געש קו מיתאר">
            <a:extLst>
              <a:ext uri="{FF2B5EF4-FFF2-40B4-BE49-F238E27FC236}">
                <a16:creationId xmlns:a16="http://schemas.microsoft.com/office/drawing/2014/main" id="{4AB4E99B-FD5A-467B-B594-66F6CEF8A1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536" y="5770405"/>
            <a:ext cx="914400" cy="914400"/>
          </a:xfrm>
          <a:prstGeom prst="rect">
            <a:avLst/>
          </a:prstGeom>
        </p:spPr>
      </p:pic>
    </p:spTree>
    <p:extLst>
      <p:ext uri="{BB962C8B-B14F-4D97-AF65-F5344CB8AC3E}">
        <p14:creationId xmlns:p14="http://schemas.microsoft.com/office/powerpoint/2010/main" val="250249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טבע, הר, אש&#10;&#10;התיאור נוצר באופן אוטומטי">
            <a:extLst>
              <a:ext uri="{FF2B5EF4-FFF2-40B4-BE49-F238E27FC236}">
                <a16:creationId xmlns:a16="http://schemas.microsoft.com/office/drawing/2014/main" id="{915B4AB5-C300-44A1-A106-270A38DA1737}"/>
              </a:ext>
            </a:extLst>
          </p:cNvPr>
          <p:cNvPicPr>
            <a:picLocks noChangeAspect="1"/>
          </p:cNvPicPr>
          <p:nvPr/>
        </p:nvPicPr>
        <p:blipFill>
          <a:blip r:embed="rId2"/>
          <a:stretch>
            <a:fillRect/>
          </a:stretch>
        </p:blipFill>
        <p:spPr>
          <a:xfrm>
            <a:off x="0" y="0"/>
            <a:ext cx="9144000" cy="6858000"/>
          </a:xfrm>
          <a:prstGeom prst="rect">
            <a:avLst/>
          </a:prstGeom>
          <a:effectLst>
            <a:glow rad="25400">
              <a:schemeClr val="accent1">
                <a:alpha val="39000"/>
              </a:schemeClr>
            </a:glow>
            <a:reflection endPos="0" dist="76200" dir="5400000" sy="-100000" algn="bl" rotWithShape="0"/>
            <a:softEdge rad="190500"/>
          </a:effectLst>
        </p:spPr>
      </p:pic>
      <p:sp>
        <p:nvSpPr>
          <p:cNvPr id="6" name="מלבן 1">
            <a:extLst>
              <a:ext uri="{FF2B5EF4-FFF2-40B4-BE49-F238E27FC236}">
                <a16:creationId xmlns:a16="http://schemas.microsoft.com/office/drawing/2014/main" id="{DB409CA5-FDEB-446C-AFCD-DBC35CCF460A}"/>
              </a:ext>
            </a:extLst>
          </p:cNvPr>
          <p:cNvSpPr txBox="1">
            <a:spLocks/>
          </p:cNvSpPr>
          <p:nvPr/>
        </p:nvSpPr>
        <p:spPr>
          <a:xfrm flipH="1">
            <a:off x="-1980728"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machine</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A4D3F513-E1B3-4B2F-9BD2-64D9BF5F042F}"/>
              </a:ext>
            </a:extLst>
          </p:cNvPr>
          <p:cNvSpPr txBox="1">
            <a:spLocks/>
          </p:cNvSpPr>
          <p:nvPr/>
        </p:nvSpPr>
        <p:spPr>
          <a:xfrm flipH="1">
            <a:off x="3606740"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learning</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407123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מציין מיקום של כותרת תחתונה 4">
            <a:extLst>
              <a:ext uri="{FF2B5EF4-FFF2-40B4-BE49-F238E27FC236}">
                <a16:creationId xmlns:a16="http://schemas.microsoft.com/office/drawing/2014/main" id="{DF3A390C-99EA-4BCD-B897-F88B0A5489C2}"/>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CEC8C091-848D-4348-A400-74A66743FDD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17</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8" name="מלבן 1">
            <a:extLst>
              <a:ext uri="{FF2B5EF4-FFF2-40B4-BE49-F238E27FC236}">
                <a16:creationId xmlns:a16="http://schemas.microsoft.com/office/drawing/2014/main" id="{D01B6F67-6796-4B3C-A2E7-51AA556766A8}"/>
              </a:ext>
            </a:extLst>
          </p:cNvPr>
          <p:cNvSpPr>
            <a:spLocks noGrp="1"/>
          </p:cNvSpPr>
          <p:nvPr>
            <p:ph type="title"/>
          </p:nvPr>
        </p:nvSpPr>
        <p:spPr>
          <a:xfrm flipH="1">
            <a:off x="5796136" y="347837"/>
            <a:ext cx="1728192" cy="675926"/>
          </a:xfrm>
          <a:effectLst>
            <a:glow rad="63500">
              <a:schemeClr val="accent1">
                <a:satMod val="175000"/>
                <a:alpha val="40000"/>
              </a:schemeClr>
            </a:glow>
          </a:effectLst>
        </p:spPr>
        <p:txBody>
          <a:bodyPr rtlCol="1"/>
          <a:lstStyle/>
          <a:p>
            <a:pPr algn="r" rtl="1"/>
            <a:r>
              <a:rPr lang="en-US" dirty="0" err="1">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knn</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3" name="תמונה 12">
            <a:extLst>
              <a:ext uri="{FF2B5EF4-FFF2-40B4-BE49-F238E27FC236}">
                <a16:creationId xmlns:a16="http://schemas.microsoft.com/office/drawing/2014/main" id="{9698B4D3-7DCF-4DCA-96A4-43E0B3F889E1}"/>
              </a:ext>
            </a:extLst>
          </p:cNvPr>
          <p:cNvPicPr>
            <a:picLocks noChangeAspect="1"/>
          </p:cNvPicPr>
          <p:nvPr/>
        </p:nvPicPr>
        <p:blipFill>
          <a:blip r:embed="rId3"/>
          <a:stretch>
            <a:fillRect/>
          </a:stretch>
        </p:blipFill>
        <p:spPr>
          <a:xfrm>
            <a:off x="3275856" y="5013410"/>
            <a:ext cx="5544616" cy="1513990"/>
          </a:xfrm>
          <a:prstGeom prst="foldedCorner">
            <a:avLst/>
          </a:prstGeom>
          <a:ln>
            <a:noFill/>
          </a:ln>
          <a:effectLst>
            <a:outerShdw blurRad="190500" algn="tl" rotWithShape="0">
              <a:srgbClr val="000000">
                <a:alpha val="70000"/>
              </a:srgbClr>
            </a:outerShdw>
          </a:effectLst>
        </p:spPr>
      </p:pic>
      <p:sp>
        <p:nvSpPr>
          <p:cNvPr id="4" name="תיבת טקסט 3">
            <a:extLst>
              <a:ext uri="{FF2B5EF4-FFF2-40B4-BE49-F238E27FC236}">
                <a16:creationId xmlns:a16="http://schemas.microsoft.com/office/drawing/2014/main" id="{0B74982C-740D-44A9-8F43-8AC1E56AC4A8}"/>
              </a:ext>
            </a:extLst>
          </p:cNvPr>
          <p:cNvSpPr txBox="1"/>
          <p:nvPr/>
        </p:nvSpPr>
        <p:spPr>
          <a:xfrm>
            <a:off x="161764" y="1198490"/>
            <a:ext cx="8820472" cy="1754326"/>
          </a:xfrm>
          <a:prstGeom prst="rect">
            <a:avLst/>
          </a:prstGeom>
          <a:noFill/>
        </p:spPr>
        <p:txBody>
          <a:bodyPr wrap="square" rtlCol="0">
            <a:spAutoFit/>
          </a:bodyPr>
          <a:lstStyle/>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We used KNN because we wanted to predict a categorized result (Max VEI) based on 2 different values (latitude and longitude) and get an answer in range from 0 to 7 (multiple groups). If we get a new instance that we’re not familiar with and we’d like to classify it, the algorithm will divide it into groups that are sorted by the number of some predefined neighbors (K - Hyperparameter). </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In KNN, we almost don't train the model at all, but we find the nearest instance available. </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We didn’t want to choose a high K value in order not to create an underfitting situation or a very low K value to not create an overfitting.</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Therefore, we used Cross-Validation to choose the best K value from a predetermined range (in jumps of 2 so that we could get only odd numbers) until we got a squared root of the instances’ number that are in the train set.         </a:t>
            </a:r>
            <a:endParaRPr lang="en-IL"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endParaRPr>
          </a:p>
        </p:txBody>
      </p:sp>
      <p:pic>
        <p:nvPicPr>
          <p:cNvPr id="10" name="גרפיקה 9" descr="הר געש קו מיתאר">
            <a:extLst>
              <a:ext uri="{FF2B5EF4-FFF2-40B4-BE49-F238E27FC236}">
                <a16:creationId xmlns:a16="http://schemas.microsoft.com/office/drawing/2014/main" id="{9055419D-E14D-4E04-BEAE-734EA12F2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536" y="5770405"/>
            <a:ext cx="914400" cy="914400"/>
          </a:xfrm>
          <a:prstGeom prst="rect">
            <a:avLst/>
          </a:prstGeom>
        </p:spPr>
      </p:pic>
      <p:pic>
        <p:nvPicPr>
          <p:cNvPr id="14" name="תמונה 13">
            <a:extLst>
              <a:ext uri="{FF2B5EF4-FFF2-40B4-BE49-F238E27FC236}">
                <a16:creationId xmlns:a16="http://schemas.microsoft.com/office/drawing/2014/main" id="{184605FA-74B2-4109-84A3-9018ED6738F0}"/>
              </a:ext>
            </a:extLst>
          </p:cNvPr>
          <p:cNvPicPr>
            <a:picLocks noChangeAspect="1"/>
          </p:cNvPicPr>
          <p:nvPr/>
        </p:nvPicPr>
        <p:blipFill>
          <a:blip r:embed="rId6"/>
          <a:stretch>
            <a:fillRect/>
          </a:stretch>
        </p:blipFill>
        <p:spPr>
          <a:xfrm>
            <a:off x="331013" y="3057607"/>
            <a:ext cx="6506966" cy="1779985"/>
          </a:xfrm>
          <a:prstGeom prst="foldedCorne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5059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מציין מיקום של כותרת תחתונה 4">
            <a:extLst>
              <a:ext uri="{FF2B5EF4-FFF2-40B4-BE49-F238E27FC236}">
                <a16:creationId xmlns:a16="http://schemas.microsoft.com/office/drawing/2014/main" id="{DF3A390C-99EA-4BCD-B897-F88B0A5489C2}"/>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CEC8C091-848D-4348-A400-74A66743FDD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18</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8" name="מלבן 1">
            <a:extLst>
              <a:ext uri="{FF2B5EF4-FFF2-40B4-BE49-F238E27FC236}">
                <a16:creationId xmlns:a16="http://schemas.microsoft.com/office/drawing/2014/main" id="{9D81F32C-0B4A-4C7D-879C-D3FE62BB8514}"/>
              </a:ext>
            </a:extLst>
          </p:cNvPr>
          <p:cNvSpPr>
            <a:spLocks noGrp="1"/>
          </p:cNvSpPr>
          <p:nvPr>
            <p:ph type="title"/>
          </p:nvPr>
        </p:nvSpPr>
        <p:spPr>
          <a:xfrm flipH="1">
            <a:off x="3862184" y="347837"/>
            <a:ext cx="5102304"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logistic regression</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6" name="תמונה 5">
            <a:extLst>
              <a:ext uri="{FF2B5EF4-FFF2-40B4-BE49-F238E27FC236}">
                <a16:creationId xmlns:a16="http://schemas.microsoft.com/office/drawing/2014/main" id="{E09AA96F-72E8-4DFB-BE12-681F8EBAE2B3}"/>
              </a:ext>
            </a:extLst>
          </p:cNvPr>
          <p:cNvPicPr>
            <a:picLocks noChangeAspect="1"/>
          </p:cNvPicPr>
          <p:nvPr/>
        </p:nvPicPr>
        <p:blipFill rotWithShape="1">
          <a:blip r:embed="rId3"/>
          <a:srcRect b="1564"/>
          <a:stretch/>
        </p:blipFill>
        <p:spPr>
          <a:xfrm>
            <a:off x="1799692" y="3031623"/>
            <a:ext cx="5544616" cy="3622152"/>
          </a:xfrm>
          <a:prstGeom prst="foldedCorner">
            <a:avLst/>
          </a:prstGeom>
          <a:ln>
            <a:noFill/>
          </a:ln>
          <a:effectLst>
            <a:outerShdw blurRad="190500" algn="tl" rotWithShape="0">
              <a:srgbClr val="000000">
                <a:alpha val="70000"/>
              </a:srgbClr>
            </a:outerShdw>
          </a:effectLst>
        </p:spPr>
      </p:pic>
      <p:sp>
        <p:nvSpPr>
          <p:cNvPr id="9" name="תיבת טקסט 8">
            <a:extLst>
              <a:ext uri="{FF2B5EF4-FFF2-40B4-BE49-F238E27FC236}">
                <a16:creationId xmlns:a16="http://schemas.microsoft.com/office/drawing/2014/main" id="{E141310F-AE4F-41E8-9181-1474C9982022}"/>
              </a:ext>
            </a:extLst>
          </p:cNvPr>
          <p:cNvSpPr txBox="1"/>
          <p:nvPr/>
        </p:nvSpPr>
        <p:spPr>
          <a:xfrm>
            <a:off x="503759" y="1204115"/>
            <a:ext cx="8419518" cy="1938992"/>
          </a:xfrm>
          <a:prstGeom prst="rect">
            <a:avLst/>
          </a:prstGeom>
          <a:noFill/>
        </p:spPr>
        <p:txBody>
          <a:bodyPr wrap="square" rtlCol="0">
            <a:spAutoFit/>
          </a:bodyPr>
          <a:lstStyle/>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We’ve used this method because it is the best method of predicting belonging to a certain group out of 2 groups.</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Another reason of using this specific method is its quality to translate an answer to percent.</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We wanted to classify the eruptions into 2 groups: strong eruptions with a value of over 3 in ‘Max VEI’ column and weak eruptions. The model got the “latitude” and “longitude” values from the df, only this time (unlike the previous slide), the result is classification of the eruption to strong and weak. Eventually, the outcome will be the chance of a strong/weak eruption in percentage. Values that are below 50% will be classified as weak and values above 50% will be classified as strong.</a:t>
            </a:r>
          </a:p>
          <a:p>
            <a:pPr marL="171450" indent="-171450" algn="l" rtl="0">
              <a:buFont typeface="Arial" panose="020B0604020202020204" pitchFamily="34" charset="0"/>
              <a:buChar char="•"/>
            </a:pPr>
            <a:r>
              <a:rPr lang="en-US"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rPr>
              <a:t>In addition, we scaled our data using min-max Normalization (-1 to 1) to create uniform units to all the data.</a:t>
            </a:r>
          </a:p>
          <a:p>
            <a:pPr marL="171450" indent="-171450" algn="l" rtl="0">
              <a:buFont typeface="Arial" panose="020B0604020202020204" pitchFamily="34" charset="0"/>
              <a:buChar char="•"/>
            </a:pPr>
            <a:endParaRPr lang="en-IL" sz="1200" i="1" dirty="0">
              <a:solidFill>
                <a:schemeClr val="accent1">
                  <a:lumMod val="75000"/>
                </a:schemeClr>
              </a:solidFill>
              <a:effectLst>
                <a:outerShdw blurRad="38100" dist="38100" dir="2700000" algn="tl">
                  <a:srgbClr val="000000">
                    <a:alpha val="43137"/>
                  </a:srgbClr>
                </a:outerShdw>
              </a:effectLst>
              <a:latin typeface="Century Gothic" panose="020B0502020202020204" pitchFamily="34" charset="0"/>
            </a:endParaRPr>
          </a:p>
        </p:txBody>
      </p:sp>
      <p:pic>
        <p:nvPicPr>
          <p:cNvPr id="10" name="גרפיקה 9" descr="הר געש קו מיתאר">
            <a:extLst>
              <a:ext uri="{FF2B5EF4-FFF2-40B4-BE49-F238E27FC236}">
                <a16:creationId xmlns:a16="http://schemas.microsoft.com/office/drawing/2014/main" id="{4EB4C019-106B-45A5-B3BC-48E9BE227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536" y="5770405"/>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מציין מיקום של כותרת תחתונה 4">
            <a:extLst>
              <a:ext uri="{FF2B5EF4-FFF2-40B4-BE49-F238E27FC236}">
                <a16:creationId xmlns:a16="http://schemas.microsoft.com/office/drawing/2014/main" id="{3DAE954C-A716-4517-90B7-679E61B63AFF}"/>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7189555B-D64C-468F-BB19-4E6AB1608DD8}"/>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19</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8950276C-220F-4F52-839C-8D2626A0F56E}"/>
              </a:ext>
            </a:extLst>
          </p:cNvPr>
          <p:cNvSpPr>
            <a:spLocks noGrp="1"/>
          </p:cNvSpPr>
          <p:nvPr>
            <p:ph type="title"/>
          </p:nvPr>
        </p:nvSpPr>
        <p:spPr>
          <a:xfrm flipH="1">
            <a:off x="3862184" y="76218"/>
            <a:ext cx="5102304"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Multiple ml algos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1" name="תמונה 10">
            <a:extLst>
              <a:ext uri="{FF2B5EF4-FFF2-40B4-BE49-F238E27FC236}">
                <a16:creationId xmlns:a16="http://schemas.microsoft.com/office/drawing/2014/main" id="{0CB39C8E-AC6B-4BF9-A4BF-56B981BC3B76}"/>
              </a:ext>
            </a:extLst>
          </p:cNvPr>
          <p:cNvPicPr>
            <a:picLocks noChangeAspect="1"/>
          </p:cNvPicPr>
          <p:nvPr/>
        </p:nvPicPr>
        <p:blipFill rotWithShape="1">
          <a:blip r:embed="rId3"/>
          <a:srcRect l="1130" t="5073" r="572" b="54342"/>
          <a:stretch/>
        </p:blipFill>
        <p:spPr>
          <a:xfrm>
            <a:off x="2699792" y="1238908"/>
            <a:ext cx="6264696" cy="576065"/>
          </a:xfrm>
          <a:prstGeom prst="rect">
            <a:avLst/>
          </a:prstGeom>
          <a:ln>
            <a:noFill/>
          </a:ln>
          <a:effectLst>
            <a:outerShdw blurRad="190500" algn="tl" rotWithShape="0">
              <a:srgbClr val="000000">
                <a:alpha val="70000"/>
              </a:srgbClr>
            </a:outerShdw>
          </a:effectLst>
        </p:spPr>
      </p:pic>
      <p:pic>
        <p:nvPicPr>
          <p:cNvPr id="16" name="תמונה 15">
            <a:extLst>
              <a:ext uri="{FF2B5EF4-FFF2-40B4-BE49-F238E27FC236}">
                <a16:creationId xmlns:a16="http://schemas.microsoft.com/office/drawing/2014/main" id="{2967289D-4AA4-47D5-B0FC-6E2CCD98FA3E}"/>
              </a:ext>
            </a:extLst>
          </p:cNvPr>
          <p:cNvPicPr>
            <a:picLocks noChangeAspect="1"/>
          </p:cNvPicPr>
          <p:nvPr/>
        </p:nvPicPr>
        <p:blipFill>
          <a:blip r:embed="rId4"/>
          <a:stretch>
            <a:fillRect/>
          </a:stretch>
        </p:blipFill>
        <p:spPr>
          <a:xfrm>
            <a:off x="3934469" y="2204864"/>
            <a:ext cx="4392488" cy="3275572"/>
          </a:xfrm>
          <a:prstGeom prst="foldedCorner">
            <a:avLst/>
          </a:prstGeom>
          <a:ln>
            <a:noFill/>
          </a:ln>
          <a:effectLst>
            <a:outerShdw blurRad="190500" algn="tl" rotWithShape="0">
              <a:srgbClr val="000000">
                <a:alpha val="70000"/>
              </a:srgbClr>
            </a:outerShdw>
          </a:effectLst>
        </p:spPr>
      </p:pic>
      <p:sp>
        <p:nvSpPr>
          <p:cNvPr id="18" name="תיבת טקסט 17">
            <a:extLst>
              <a:ext uri="{FF2B5EF4-FFF2-40B4-BE49-F238E27FC236}">
                <a16:creationId xmlns:a16="http://schemas.microsoft.com/office/drawing/2014/main" id="{CB9BF65A-6535-45F3-B2CC-8AB0E37746FE}"/>
              </a:ext>
            </a:extLst>
          </p:cNvPr>
          <p:cNvSpPr txBox="1"/>
          <p:nvPr/>
        </p:nvSpPr>
        <p:spPr>
          <a:xfrm>
            <a:off x="323528" y="2076663"/>
            <a:ext cx="3475964" cy="3647152"/>
          </a:xfrm>
          <a:prstGeom prst="rect">
            <a:avLst/>
          </a:prstGeom>
          <a:noFill/>
          <a:effectLst>
            <a:outerShdw blurRad="50800" dist="38100" dir="8100000" algn="tr" rotWithShape="0">
              <a:prstClr val="black">
                <a:alpha val="40000"/>
              </a:prstClr>
            </a:outerShdw>
          </a:effectLst>
        </p:spPr>
        <p:txBody>
          <a:bodyPr wrap="square" rtlCol="0">
            <a:spAutoFit/>
          </a:bodyPr>
          <a:lstStyle/>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In this section of ML, we wanted to check all the tools in our possession and pick the one with the best result.</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An explanation on the KKN model was already been made so this time we’ll start with the decision tree.</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This method concentrates in asking questions and going deeper in the splitting of the branches until we reach a tree junction that can’t be split (leaf). </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In general, this algorithm is looking for the feature that enables it to divide the data into several groups. </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Two hyperparameters in this method are: </a:t>
            </a:r>
            <a:r>
              <a:rPr lang="en-US" sz="1100" i="1" dirty="0" err="1">
                <a:solidFill>
                  <a:schemeClr val="accent1">
                    <a:lumMod val="75000"/>
                  </a:schemeClr>
                </a:solidFill>
                <a:latin typeface="Century Gothic" panose="020B0502020202020204" pitchFamily="34" charset="0"/>
              </a:rPr>
              <a:t>max_depth</a:t>
            </a:r>
            <a:r>
              <a:rPr lang="en-US" sz="1100" i="1" dirty="0">
                <a:solidFill>
                  <a:schemeClr val="accent1">
                    <a:lumMod val="75000"/>
                  </a:schemeClr>
                </a:solidFill>
                <a:latin typeface="Century Gothic" panose="020B0502020202020204" pitchFamily="34" charset="0"/>
              </a:rPr>
              <a:t> and </a:t>
            </a:r>
            <a:r>
              <a:rPr lang="en-US" sz="1100" i="1" dirty="0" err="1">
                <a:solidFill>
                  <a:schemeClr val="accent1">
                    <a:lumMod val="75000"/>
                  </a:schemeClr>
                </a:solidFill>
                <a:latin typeface="Century Gothic" panose="020B0502020202020204" pitchFamily="34" charset="0"/>
              </a:rPr>
              <a:t>min_samples_split</a:t>
            </a:r>
            <a:r>
              <a:rPr lang="en-US" sz="1100" i="1" dirty="0">
                <a:solidFill>
                  <a:schemeClr val="accent1">
                    <a:lumMod val="75000"/>
                  </a:schemeClr>
                </a:solidFill>
                <a:latin typeface="Century Gothic" panose="020B0502020202020204" pitchFamily="34" charset="0"/>
              </a:rPr>
              <a:t> .</a:t>
            </a:r>
          </a:p>
          <a:p>
            <a:pPr marL="171450" indent="-171450" algn="l" rtl="0">
              <a:buFont typeface="Arial" panose="020B0604020202020204" pitchFamily="34" charset="0"/>
              <a:buChar char="•"/>
            </a:pPr>
            <a:r>
              <a:rPr lang="en-US" sz="1100" i="1" dirty="0" err="1">
                <a:solidFill>
                  <a:schemeClr val="accent1">
                    <a:lumMod val="75000"/>
                  </a:schemeClr>
                </a:solidFill>
                <a:latin typeface="Century Gothic" panose="020B0502020202020204" pitchFamily="34" charset="0"/>
              </a:rPr>
              <a:t>max_depth</a:t>
            </a:r>
            <a:r>
              <a:rPr lang="en-US" sz="1100" i="1" dirty="0">
                <a:solidFill>
                  <a:schemeClr val="accent1">
                    <a:lumMod val="75000"/>
                  </a:schemeClr>
                </a:solidFill>
                <a:latin typeface="Century Gothic" panose="020B0502020202020204" pitchFamily="34" charset="0"/>
              </a:rPr>
              <a:t> is the maximum depth of the tree. If this is not set, then nodes are expanded until all leaves are pure or until all leaves contain less than </a:t>
            </a:r>
            <a:r>
              <a:rPr lang="en-US" sz="1100" i="1" dirty="0" err="1">
                <a:solidFill>
                  <a:schemeClr val="accent1">
                    <a:lumMod val="75000"/>
                  </a:schemeClr>
                </a:solidFill>
                <a:latin typeface="Century Gothic" panose="020B0502020202020204" pitchFamily="34" charset="0"/>
              </a:rPr>
              <a:t>min_samples_split</a:t>
            </a:r>
            <a:r>
              <a:rPr lang="en-US" sz="1100" i="1" dirty="0">
                <a:solidFill>
                  <a:schemeClr val="accent1">
                    <a:lumMod val="75000"/>
                  </a:schemeClr>
                </a:solidFill>
                <a:latin typeface="Century Gothic" panose="020B0502020202020204" pitchFamily="34" charset="0"/>
              </a:rPr>
              <a:t> samples. </a:t>
            </a:r>
          </a:p>
          <a:p>
            <a:pPr marL="171450" indent="-171450" algn="l" rtl="0">
              <a:buFont typeface="Arial" panose="020B0604020202020204" pitchFamily="34" charset="0"/>
              <a:buChar char="•"/>
            </a:pPr>
            <a:r>
              <a:rPr lang="en-US" sz="1100" i="1" dirty="0" err="1">
                <a:solidFill>
                  <a:schemeClr val="accent1">
                    <a:lumMod val="75000"/>
                  </a:schemeClr>
                </a:solidFill>
                <a:latin typeface="Century Gothic" panose="020B0502020202020204" pitchFamily="34" charset="0"/>
              </a:rPr>
              <a:t>min_samples_split</a:t>
            </a:r>
            <a:r>
              <a:rPr lang="en-US" sz="1100" i="1" dirty="0">
                <a:solidFill>
                  <a:schemeClr val="accent1">
                    <a:lumMod val="75000"/>
                  </a:schemeClr>
                </a:solidFill>
                <a:latin typeface="Century Gothic" panose="020B0502020202020204" pitchFamily="34" charset="0"/>
              </a:rPr>
              <a:t> is the minimum number of samples required to split an internal node. </a:t>
            </a:r>
            <a:endParaRPr lang="en-IL" sz="1100" i="1" dirty="0">
              <a:solidFill>
                <a:schemeClr val="accent1">
                  <a:lumMod val="75000"/>
                </a:schemeClr>
              </a:solidFill>
              <a:latin typeface="Century Gothic" panose="020B0502020202020204" pitchFamily="34" charset="0"/>
            </a:endParaRPr>
          </a:p>
        </p:txBody>
      </p:sp>
      <p:pic>
        <p:nvPicPr>
          <p:cNvPr id="19" name="גרפיקה 18" descr="הר געש קו מיתאר">
            <a:extLst>
              <a:ext uri="{FF2B5EF4-FFF2-40B4-BE49-F238E27FC236}">
                <a16:creationId xmlns:a16="http://schemas.microsoft.com/office/drawing/2014/main" id="{CC64E196-8151-49BA-AC6C-A124AB1DB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536" y="5770405"/>
            <a:ext cx="914400" cy="91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598C553F-4143-4A91-9E18-950B2D9198C3}"/>
              </a:ext>
            </a:extLst>
          </p:cNvPr>
          <p:cNvGraphicFramePr>
            <a:graphicFrameLocks/>
          </p:cNvGraphicFramePr>
          <p:nvPr>
            <p:extLst>
              <p:ext uri="{D42A27DB-BD31-4B8C-83A1-F6EECF244321}">
                <p14:modId xmlns:p14="http://schemas.microsoft.com/office/powerpoint/2010/main" val="3662224580"/>
              </p:ext>
            </p:extLst>
          </p:nvPr>
        </p:nvGraphicFramePr>
        <p:xfrm>
          <a:off x="807720" y="1828800"/>
          <a:ext cx="772668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מלבן 1">
            <a:extLst>
              <a:ext uri="{FF2B5EF4-FFF2-40B4-BE49-F238E27FC236}">
                <a16:creationId xmlns:a16="http://schemas.microsoft.com/office/drawing/2014/main" id="{9EA691F4-36D3-4296-8CA1-B767C79F8178}"/>
              </a:ext>
            </a:extLst>
          </p:cNvPr>
          <p:cNvSpPr>
            <a:spLocks noGrp="1"/>
          </p:cNvSpPr>
          <p:nvPr>
            <p:ph type="title"/>
          </p:nvPr>
        </p:nvSpPr>
        <p:spPr>
          <a:xfrm flipH="1">
            <a:off x="3491880" y="365395"/>
            <a:ext cx="5498500" cy="799306"/>
          </a:xfrm>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research question</a:t>
            </a:r>
            <a:endParaRPr lang="he-IL" sz="3500" b="0" dirty="0">
              <a:latin typeface="Copperplate Gothic Light" panose="020E0507020206020404" pitchFamily="34" charset="0"/>
            </a:endParaRPr>
          </a:p>
        </p:txBody>
      </p:sp>
      <p:pic>
        <p:nvPicPr>
          <p:cNvPr id="16" name="גרפיקה 15" descr="הר געש קו מיתאר">
            <a:extLst>
              <a:ext uri="{FF2B5EF4-FFF2-40B4-BE49-F238E27FC236}">
                <a16:creationId xmlns:a16="http://schemas.microsoft.com/office/drawing/2014/main" id="{84E10CB7-5771-4DD8-A649-145C62BBA7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536" y="5770405"/>
            <a:ext cx="914400" cy="914400"/>
          </a:xfrm>
          <a:prstGeom prst="rect">
            <a:avLst/>
          </a:prstGeom>
        </p:spPr>
      </p:pic>
      <p:sp>
        <p:nvSpPr>
          <p:cNvPr id="7" name="מציין מיקום של כותרת תחתונה 4">
            <a:extLst>
              <a:ext uri="{FF2B5EF4-FFF2-40B4-BE49-F238E27FC236}">
                <a16:creationId xmlns:a16="http://schemas.microsoft.com/office/drawing/2014/main" id="{B680CE6A-2978-4543-B6AA-3AE534A3682E}"/>
              </a:ext>
            </a:extLst>
          </p:cNvPr>
          <p:cNvSpPr txBox="1">
            <a:spLocks/>
          </p:cNvSpPr>
          <p:nvPr/>
        </p:nvSpPr>
        <p:spPr>
          <a:xfrm flipH="1">
            <a:off x="899592" y="214979"/>
            <a:ext cx="2088232" cy="300831"/>
          </a:xfrm>
          <a:custGeom>
            <a:avLst/>
            <a:gdLst>
              <a:gd name="connsiteX0" fmla="*/ 0 w 2088232"/>
              <a:gd name="connsiteY0" fmla="*/ 0 h 300831"/>
              <a:gd name="connsiteX1" fmla="*/ 737842 w 2088232"/>
              <a:gd name="connsiteY1" fmla="*/ 0 h 300831"/>
              <a:gd name="connsiteX2" fmla="*/ 1454802 w 2088232"/>
              <a:gd name="connsiteY2" fmla="*/ 0 h 300831"/>
              <a:gd name="connsiteX3" fmla="*/ 2088232 w 2088232"/>
              <a:gd name="connsiteY3" fmla="*/ 0 h 300831"/>
              <a:gd name="connsiteX4" fmla="*/ 2088232 w 2088232"/>
              <a:gd name="connsiteY4" fmla="*/ 300831 h 300831"/>
              <a:gd name="connsiteX5" fmla="*/ 1433919 w 2088232"/>
              <a:gd name="connsiteY5" fmla="*/ 300831 h 300831"/>
              <a:gd name="connsiteX6" fmla="*/ 737842 w 2088232"/>
              <a:gd name="connsiteY6" fmla="*/ 300831 h 300831"/>
              <a:gd name="connsiteX7" fmla="*/ 0 w 2088232"/>
              <a:gd name="connsiteY7" fmla="*/ 300831 h 300831"/>
              <a:gd name="connsiteX8" fmla="*/ 0 w 2088232"/>
              <a:gd name="connsiteY8" fmla="*/ 0 h 30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8232" h="300831" fill="none" extrusionOk="0">
                <a:moveTo>
                  <a:pt x="0" y="0"/>
                </a:moveTo>
                <a:cubicBezTo>
                  <a:pt x="149551" y="-21960"/>
                  <a:pt x="431834" y="-6649"/>
                  <a:pt x="737842" y="0"/>
                </a:cubicBezTo>
                <a:cubicBezTo>
                  <a:pt x="1043850" y="6649"/>
                  <a:pt x="1126676" y="-24130"/>
                  <a:pt x="1454802" y="0"/>
                </a:cubicBezTo>
                <a:cubicBezTo>
                  <a:pt x="1782928" y="24130"/>
                  <a:pt x="1880005" y="-22854"/>
                  <a:pt x="2088232" y="0"/>
                </a:cubicBezTo>
                <a:cubicBezTo>
                  <a:pt x="2080745" y="128880"/>
                  <a:pt x="2080656" y="234919"/>
                  <a:pt x="2088232" y="300831"/>
                </a:cubicBezTo>
                <a:cubicBezTo>
                  <a:pt x="1859147" y="295219"/>
                  <a:pt x="1676312" y="315318"/>
                  <a:pt x="1433919" y="300831"/>
                </a:cubicBezTo>
                <a:cubicBezTo>
                  <a:pt x="1191526" y="286344"/>
                  <a:pt x="948294" y="330939"/>
                  <a:pt x="737842" y="300831"/>
                </a:cubicBezTo>
                <a:cubicBezTo>
                  <a:pt x="527390" y="270723"/>
                  <a:pt x="291876" y="305963"/>
                  <a:pt x="0" y="300831"/>
                </a:cubicBezTo>
                <a:cubicBezTo>
                  <a:pt x="12396" y="225528"/>
                  <a:pt x="3986" y="107907"/>
                  <a:pt x="0" y="0"/>
                </a:cubicBezTo>
                <a:close/>
              </a:path>
              <a:path w="2088232" h="300831" stroke="0" extrusionOk="0">
                <a:moveTo>
                  <a:pt x="0" y="0"/>
                </a:moveTo>
                <a:cubicBezTo>
                  <a:pt x="319724" y="23338"/>
                  <a:pt x="435764" y="22056"/>
                  <a:pt x="675195" y="0"/>
                </a:cubicBezTo>
                <a:cubicBezTo>
                  <a:pt x="914626" y="-22056"/>
                  <a:pt x="1180163" y="-16777"/>
                  <a:pt x="1308625" y="0"/>
                </a:cubicBezTo>
                <a:cubicBezTo>
                  <a:pt x="1437087" y="16777"/>
                  <a:pt x="1882822" y="-33162"/>
                  <a:pt x="2088232" y="0"/>
                </a:cubicBezTo>
                <a:cubicBezTo>
                  <a:pt x="2092961" y="131645"/>
                  <a:pt x="2077082" y="206335"/>
                  <a:pt x="2088232" y="300831"/>
                </a:cubicBezTo>
                <a:cubicBezTo>
                  <a:pt x="1840214" y="317239"/>
                  <a:pt x="1748023" y="330595"/>
                  <a:pt x="1433919" y="300831"/>
                </a:cubicBezTo>
                <a:cubicBezTo>
                  <a:pt x="1119815" y="271067"/>
                  <a:pt x="875064" y="317923"/>
                  <a:pt x="696077" y="300831"/>
                </a:cubicBezTo>
                <a:cubicBezTo>
                  <a:pt x="517090" y="283739"/>
                  <a:pt x="240497" y="304021"/>
                  <a:pt x="0" y="300831"/>
                </a:cubicBezTo>
                <a:cubicBezTo>
                  <a:pt x="-4636" y="185688"/>
                  <a:pt x="-12112" y="93948"/>
                  <a:pt x="0" y="0"/>
                </a:cubicBezTo>
                <a:close/>
              </a:path>
            </a:pathLst>
          </a:custGeom>
          <a:ln w="9525" cap="rnd">
            <a:noFill/>
            <a:prstDash val="solid"/>
            <a:round/>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Research  question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6" name="מציין מיקום של מספר שקופית 5">
            <a:extLst>
              <a:ext uri="{FF2B5EF4-FFF2-40B4-BE49-F238E27FC236}">
                <a16:creationId xmlns:a16="http://schemas.microsoft.com/office/drawing/2014/main" id="{08396C24-3091-4AC3-A647-5CDEFEFFE2A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מציין מיקום של כותרת תחתונה 4">
            <a:extLst>
              <a:ext uri="{FF2B5EF4-FFF2-40B4-BE49-F238E27FC236}">
                <a16:creationId xmlns:a16="http://schemas.microsoft.com/office/drawing/2014/main" id="{3DAE954C-A716-4517-90B7-679E61B63AFF}"/>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7189555B-D64C-468F-BB19-4E6AB1608DD8}"/>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20</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8950276C-220F-4F52-839C-8D2626A0F56E}"/>
              </a:ext>
            </a:extLst>
          </p:cNvPr>
          <p:cNvSpPr>
            <a:spLocks noGrp="1"/>
          </p:cNvSpPr>
          <p:nvPr>
            <p:ph type="title"/>
          </p:nvPr>
        </p:nvSpPr>
        <p:spPr>
          <a:xfrm flipH="1">
            <a:off x="3862184" y="76218"/>
            <a:ext cx="5102304"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Multiple ml algos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9" name="תמונה 8">
            <a:extLst>
              <a:ext uri="{FF2B5EF4-FFF2-40B4-BE49-F238E27FC236}">
                <a16:creationId xmlns:a16="http://schemas.microsoft.com/office/drawing/2014/main" id="{5C34E441-A124-48C4-AB6D-718C029A499D}"/>
              </a:ext>
            </a:extLst>
          </p:cNvPr>
          <p:cNvPicPr>
            <a:picLocks noChangeAspect="1"/>
          </p:cNvPicPr>
          <p:nvPr/>
        </p:nvPicPr>
        <p:blipFill>
          <a:blip r:embed="rId3"/>
          <a:stretch>
            <a:fillRect/>
          </a:stretch>
        </p:blipFill>
        <p:spPr>
          <a:xfrm>
            <a:off x="176452" y="1365292"/>
            <a:ext cx="5515460" cy="2204852"/>
          </a:xfrm>
          <a:prstGeom prst="foldedCorner">
            <a:avLst/>
          </a:prstGeom>
          <a:ln>
            <a:noFill/>
          </a:ln>
          <a:effectLst>
            <a:outerShdw blurRad="190500" algn="tl" rotWithShape="0">
              <a:srgbClr val="000000">
                <a:alpha val="70000"/>
              </a:srgbClr>
            </a:outerShdw>
          </a:effectLst>
        </p:spPr>
      </p:pic>
      <p:pic>
        <p:nvPicPr>
          <p:cNvPr id="17" name="תמונה 16">
            <a:extLst>
              <a:ext uri="{FF2B5EF4-FFF2-40B4-BE49-F238E27FC236}">
                <a16:creationId xmlns:a16="http://schemas.microsoft.com/office/drawing/2014/main" id="{05296CB1-6877-49BD-88D0-B478D58FD68A}"/>
              </a:ext>
            </a:extLst>
          </p:cNvPr>
          <p:cNvPicPr>
            <a:picLocks noChangeAspect="1"/>
          </p:cNvPicPr>
          <p:nvPr/>
        </p:nvPicPr>
        <p:blipFill>
          <a:blip r:embed="rId4"/>
          <a:stretch>
            <a:fillRect/>
          </a:stretch>
        </p:blipFill>
        <p:spPr>
          <a:xfrm>
            <a:off x="3419872" y="4183292"/>
            <a:ext cx="2832799" cy="1449307"/>
          </a:xfrm>
          <a:prstGeom prst="foldedCorner">
            <a:avLst/>
          </a:prstGeom>
          <a:ln>
            <a:noFill/>
          </a:ln>
          <a:effectLst>
            <a:outerShdw blurRad="190500" algn="tl" rotWithShape="0">
              <a:srgbClr val="000000">
                <a:alpha val="70000"/>
              </a:srgbClr>
            </a:outerShdw>
          </a:effectLst>
        </p:spPr>
      </p:pic>
      <p:pic>
        <p:nvPicPr>
          <p:cNvPr id="3" name="תמונה 2">
            <a:extLst>
              <a:ext uri="{FF2B5EF4-FFF2-40B4-BE49-F238E27FC236}">
                <a16:creationId xmlns:a16="http://schemas.microsoft.com/office/drawing/2014/main" id="{CEC8806B-7C8B-4554-8049-AEB7F72CB35A}"/>
              </a:ext>
            </a:extLst>
          </p:cNvPr>
          <p:cNvPicPr>
            <a:picLocks noChangeAspect="1"/>
          </p:cNvPicPr>
          <p:nvPr/>
        </p:nvPicPr>
        <p:blipFill>
          <a:blip r:embed="rId5"/>
          <a:stretch>
            <a:fillRect/>
          </a:stretch>
        </p:blipFill>
        <p:spPr>
          <a:xfrm>
            <a:off x="390266" y="3923361"/>
            <a:ext cx="2736304" cy="1826369"/>
          </a:xfrm>
          <a:prstGeom prst="snip1Rect">
            <a:avLst/>
          </a:prstGeom>
          <a:ln>
            <a:noFill/>
          </a:ln>
          <a:effectLst>
            <a:outerShdw blurRad="190500" algn="tl" rotWithShape="0">
              <a:srgbClr val="000000">
                <a:alpha val="70000"/>
              </a:srgbClr>
            </a:outerShdw>
          </a:effectLst>
        </p:spPr>
      </p:pic>
      <p:sp>
        <p:nvSpPr>
          <p:cNvPr id="16" name="תיבת טקסט 15">
            <a:extLst>
              <a:ext uri="{FF2B5EF4-FFF2-40B4-BE49-F238E27FC236}">
                <a16:creationId xmlns:a16="http://schemas.microsoft.com/office/drawing/2014/main" id="{80277A01-E4F2-41DE-820D-76C03AAA8ACA}"/>
              </a:ext>
            </a:extLst>
          </p:cNvPr>
          <p:cNvSpPr txBox="1"/>
          <p:nvPr/>
        </p:nvSpPr>
        <p:spPr>
          <a:xfrm>
            <a:off x="5691912" y="1443601"/>
            <a:ext cx="3475964" cy="2462213"/>
          </a:xfrm>
          <a:prstGeom prst="rect">
            <a:avLst/>
          </a:prstGeom>
          <a:noFill/>
          <a:effectLst>
            <a:outerShdw blurRad="50800" dist="38100" dir="5400000" algn="ctr" rotWithShape="0">
              <a:srgbClr val="000000">
                <a:alpha val="43137"/>
              </a:srgbClr>
            </a:outerShdw>
          </a:effectLst>
        </p:spPr>
        <p:txBody>
          <a:bodyPr wrap="square" rtlCol="0">
            <a:spAutoFit/>
          </a:bodyPr>
          <a:lstStyle/>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The last algorithm we used is “Random Forest”. This method uses multiple algorithms at the same time and then come to a consensus of a predictive label.</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The idea behind it is to generate several trained models (e.g., decision tree) based on subsets of the data and let the decision trees vote to arrive at a prediction.</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Random forests combine multiple decision trees that were generated with some randomness and let them vote on the result.</a:t>
            </a:r>
          </a:p>
          <a:p>
            <a:pPr marL="171450" indent="-171450" algn="l" rtl="0">
              <a:buFont typeface="Arial" panose="020B0604020202020204" pitchFamily="34" charset="0"/>
              <a:buChar char="•"/>
            </a:pPr>
            <a:r>
              <a:rPr lang="en-US" sz="1100" i="1" dirty="0">
                <a:solidFill>
                  <a:schemeClr val="accent1">
                    <a:lumMod val="75000"/>
                  </a:schemeClr>
                </a:solidFill>
                <a:latin typeface="Century Gothic" panose="020B0502020202020204" pitchFamily="34" charset="0"/>
              </a:rPr>
              <a:t>Since averaging a set of observations reduces variance, this increases the predictive accuracy of the method.  </a:t>
            </a:r>
          </a:p>
        </p:txBody>
      </p:sp>
      <p:pic>
        <p:nvPicPr>
          <p:cNvPr id="18" name="גרפיקה 17" descr="הר געש קו מיתאר">
            <a:extLst>
              <a:ext uri="{FF2B5EF4-FFF2-40B4-BE49-F238E27FC236}">
                <a16:creationId xmlns:a16="http://schemas.microsoft.com/office/drawing/2014/main" id="{5B3D674C-7AA3-4A4C-A10E-C339DC1311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536" y="5770405"/>
            <a:ext cx="914400" cy="914400"/>
          </a:xfrm>
          <a:prstGeom prst="rect">
            <a:avLst/>
          </a:prstGeom>
        </p:spPr>
      </p:pic>
    </p:spTree>
    <p:extLst>
      <p:ext uri="{BB962C8B-B14F-4D97-AF65-F5344CB8AC3E}">
        <p14:creationId xmlns:p14="http://schemas.microsoft.com/office/powerpoint/2010/main" val="626548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A5FEA8-74AE-4A6E-9CC5-E899793059A1}"/>
              </a:ext>
            </a:extLst>
          </p:cNvPr>
          <p:cNvPicPr>
            <a:picLocks noChangeAspect="1" noChangeArrowheads="1"/>
          </p:cNvPicPr>
          <p:nvPr/>
        </p:nvPicPr>
        <p:blipFill>
          <a:blip r:embed="rId2"/>
          <a:srcRect/>
          <a:stretch/>
        </p:blipFill>
        <p:spPr bwMode="auto">
          <a:xfrm>
            <a:off x="0" y="0"/>
            <a:ext cx="9144000" cy="6858000"/>
          </a:xfrm>
          <a:prstGeom prst="rect">
            <a:avLst/>
          </a:prstGeom>
          <a:effectLst>
            <a:glow rad="25400">
              <a:schemeClr val="accent1">
                <a:alpha val="39000"/>
              </a:schemeClr>
            </a:glow>
            <a:reflection endPos="0" dist="76200" dir="5400000" sy="-100000" algn="bl" rotWithShape="0"/>
            <a:softEdge rad="190500"/>
          </a:effectLst>
          <a:extLst>
            <a:ext uri="{909E8E84-426E-40DD-AFC4-6F175D3DCCD1}">
              <a14:hiddenFill xmlns:a14="http://schemas.microsoft.com/office/drawing/2010/main">
                <a:solidFill>
                  <a:srgbClr val="FFFFFF"/>
                </a:solidFill>
              </a14:hiddenFill>
            </a:ext>
          </a:extLst>
        </p:spPr>
      </p:pic>
      <p:sp>
        <p:nvSpPr>
          <p:cNvPr id="5" name="מלבן 1">
            <a:extLst>
              <a:ext uri="{FF2B5EF4-FFF2-40B4-BE49-F238E27FC236}">
                <a16:creationId xmlns:a16="http://schemas.microsoft.com/office/drawing/2014/main" id="{C2078DAC-D78C-48ED-9814-083C3E281510}"/>
              </a:ext>
            </a:extLst>
          </p:cNvPr>
          <p:cNvSpPr>
            <a:spLocks noGrp="1"/>
          </p:cNvSpPr>
          <p:nvPr>
            <p:ph type="title"/>
          </p:nvPr>
        </p:nvSpPr>
        <p:spPr>
          <a:xfrm flipH="1">
            <a:off x="3635896" y="1457356"/>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EFFECT</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8D1FAC05-1DA7-4538-AAD4-3B2D40E8D4C6}"/>
              </a:ext>
            </a:extLst>
          </p:cNvPr>
          <p:cNvSpPr txBox="1">
            <a:spLocks/>
          </p:cNvSpPr>
          <p:nvPr/>
        </p:nvSpPr>
        <p:spPr>
          <a:xfrm flipH="1">
            <a:off x="-1764704" y="1457356"/>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WOW</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90206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3569037910"/>
              </p:ext>
            </p:extLst>
          </p:nvPr>
        </p:nvGraphicFramePr>
        <p:xfrm>
          <a:off x="539552" y="1057124"/>
          <a:ext cx="8765392" cy="5328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Wow effect</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22</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Wow Effect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9" name="גרפיקה 8" descr="הר געש קו מיתאר">
            <a:extLst>
              <a:ext uri="{FF2B5EF4-FFF2-40B4-BE49-F238E27FC236}">
                <a16:creationId xmlns:a16="http://schemas.microsoft.com/office/drawing/2014/main" id="{C3A452EC-AF7C-4F01-BB4B-3B933975E9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5536" y="5770405"/>
            <a:ext cx="914400" cy="914400"/>
          </a:xfrm>
          <a:prstGeom prst="rect">
            <a:avLst/>
          </a:prstGeom>
        </p:spPr>
      </p:pic>
      <p:pic>
        <p:nvPicPr>
          <p:cNvPr id="2" name="מדיה מקוונת 1" title="Volcano WOW Effect">
            <a:hlinkClick r:id="" action="ppaction://media"/>
            <a:extLst>
              <a:ext uri="{FF2B5EF4-FFF2-40B4-BE49-F238E27FC236}">
                <a16:creationId xmlns:a16="http://schemas.microsoft.com/office/drawing/2014/main" id="{6D0DE397-1C1C-49F6-B196-8824A9CFC251}"/>
              </a:ext>
            </a:extLst>
          </p:cNvPr>
          <p:cNvPicPr>
            <a:picLocks noRot="1" noChangeAspect="1"/>
          </p:cNvPicPr>
          <p:nvPr>
            <a:videoFile r:link="rId1"/>
          </p:nvPr>
        </p:nvPicPr>
        <p:blipFill>
          <a:blip r:embed="rId11"/>
          <a:stretch>
            <a:fillRect/>
          </a:stretch>
        </p:blipFill>
        <p:spPr>
          <a:xfrm>
            <a:off x="2966061" y="1898436"/>
            <a:ext cx="5816219" cy="3286163"/>
          </a:xfrm>
          <a:prstGeom prst="roundRect">
            <a:avLst>
              <a:gd name="adj" fmla="val 4167"/>
            </a:avLst>
          </a:prstGeom>
          <a:solidFill>
            <a:srgbClr val="FFFFFF"/>
          </a:solidFill>
          <a:ln w="76200" cap="sq">
            <a:solidFill>
              <a:schemeClr val="accent1">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תיבת טקסט 2">
            <a:extLst>
              <a:ext uri="{FF2B5EF4-FFF2-40B4-BE49-F238E27FC236}">
                <a16:creationId xmlns:a16="http://schemas.microsoft.com/office/drawing/2014/main" id="{FE8156D7-74DA-4B83-A8DD-4500E2077B61}"/>
              </a:ext>
            </a:extLst>
          </p:cNvPr>
          <p:cNvSpPr txBox="1"/>
          <p:nvPr/>
        </p:nvSpPr>
        <p:spPr>
          <a:xfrm>
            <a:off x="152425" y="1885513"/>
            <a:ext cx="2808313" cy="3293209"/>
          </a:xfrm>
          <a:prstGeom prst="rect">
            <a:avLst/>
          </a:prstGeom>
          <a:noFill/>
          <a:effectLst>
            <a:glow rad="635000">
              <a:schemeClr val="accent1">
                <a:alpha val="40000"/>
              </a:schemeClr>
            </a:glow>
            <a:outerShdw blurRad="50800" dist="38100" dir="8100000" algn="tr" rotWithShape="0">
              <a:prstClr val="black">
                <a:alpha val="40000"/>
              </a:prstClr>
            </a:outerShdw>
          </a:effectLst>
        </p:spPr>
        <p:txBody>
          <a:bodyPr wrap="square" rtlCol="0">
            <a:spAutoFit/>
          </a:bodyPr>
          <a:lstStyle/>
          <a:p>
            <a:pPr algn="l" rtl="0"/>
            <a:r>
              <a:rPr lang="en-US" sz="1300" i="1" dirty="0">
                <a:solidFill>
                  <a:schemeClr val="accent1">
                    <a:lumMod val="75000"/>
                  </a:schemeClr>
                </a:solidFill>
                <a:latin typeface="Century Gothic" panose="020B0502020202020204" pitchFamily="34" charset="0"/>
              </a:rPr>
              <a:t>We have created an interactive map using python libraries that we found online. All the countries that had volcanic eruptions are colored in a way that the more eruptions it had, the darker its country color. Furthermore, the map reacts to the computer mouse's movements, when the curser is on top of a country, it shows the number of eruptions that occurred in it. The code was exported to an SVG file that enabled the creation of this map.</a:t>
            </a:r>
            <a:endParaRPr lang="en-IL" sz="1300" i="1"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168609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15B4AB5-C300-44A1-A106-270A38DA1737}"/>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5900"/>
                    </a14:imgEffect>
                    <a14:imgEffect>
                      <a14:brightnessContrast bright="5000"/>
                    </a14:imgEffect>
                  </a14:imgLayer>
                </a14:imgProps>
              </a:ext>
            </a:extLst>
          </a:blip>
          <a:srcRect/>
          <a:stretch/>
        </p:blipFill>
        <p:spPr>
          <a:xfrm>
            <a:off x="0" y="0"/>
            <a:ext cx="9144000" cy="6858000"/>
          </a:xfrm>
          <a:prstGeom prst="rect">
            <a:avLst/>
          </a:prstGeom>
          <a:effectLst>
            <a:glow rad="25400">
              <a:srgbClr val="0078D2">
                <a:alpha val="38824"/>
              </a:srgbClr>
            </a:glow>
            <a:reflection endPos="0" dist="76200" dir="5400000" sy="-100000" algn="bl" rotWithShape="0"/>
            <a:softEdge rad="190500"/>
          </a:effectLst>
        </p:spPr>
      </p:pic>
      <p:sp>
        <p:nvSpPr>
          <p:cNvPr id="7" name="מלבן 1">
            <a:extLst>
              <a:ext uri="{FF2B5EF4-FFF2-40B4-BE49-F238E27FC236}">
                <a16:creationId xmlns:a16="http://schemas.microsoft.com/office/drawing/2014/main" id="{A4D3F513-E1B3-4B2F-9BD2-64D9BF5F042F}"/>
              </a:ext>
            </a:extLst>
          </p:cNvPr>
          <p:cNvSpPr txBox="1">
            <a:spLocks/>
          </p:cNvSpPr>
          <p:nvPr/>
        </p:nvSpPr>
        <p:spPr>
          <a:xfrm flipH="1">
            <a:off x="3606740"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conclusions</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129290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799069033"/>
              </p:ext>
            </p:extLst>
          </p:nvPr>
        </p:nvGraphicFramePr>
        <p:xfrm>
          <a:off x="638526" y="1412776"/>
          <a:ext cx="7056784"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Conclusions</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24</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conclusions</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18" name="מלבן 2">
            <a:extLst>
              <a:ext uri="{FF2B5EF4-FFF2-40B4-BE49-F238E27FC236}">
                <a16:creationId xmlns:a16="http://schemas.microsoft.com/office/drawing/2014/main" id="{042B94BA-0A3E-483A-B72E-8947AB502AB4}"/>
              </a:ext>
            </a:extLst>
          </p:cNvPr>
          <p:cNvSpPr txBox="1">
            <a:spLocks/>
          </p:cNvSpPr>
          <p:nvPr/>
        </p:nvSpPr>
        <p:spPr>
          <a:xfrm flipH="1">
            <a:off x="2350056" y="2780928"/>
            <a:ext cx="5544615" cy="2592288"/>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l" rtl="0">
              <a:spcBef>
                <a:spcPts val="0"/>
              </a:spcBef>
              <a:spcAft>
                <a:spcPts val="1000"/>
              </a:spcAft>
              <a:buNone/>
            </a:pPr>
            <a:r>
              <a:rPr lang="en-US" sz="16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We have learned a lot about volcanic eruptions. Observing and plotting the data teached us many interesting things, for example, that Japan is the leading country when it comes to eruptions amount.</a:t>
            </a:r>
            <a:br>
              <a:rPr lang="en-US" sz="16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br>
            <a:r>
              <a:rPr lang="en-US" sz="16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In addition, we learned how powerful machine learning can be, and how useful it can be when trying to find patterns in the data. We were able to predict the strength of the next eruption, as well as predicting volcano types based on their heights and their SO2 emissions.</a:t>
            </a:r>
          </a:p>
          <a:p>
            <a:pPr marL="0" indent="0" algn="l" rtl="0">
              <a:spcBef>
                <a:spcPts val="0"/>
              </a:spcBef>
              <a:spcAft>
                <a:spcPts val="1000"/>
              </a:spcAft>
              <a:buNone/>
            </a:pPr>
            <a:endParaRPr lang="en-US" sz="16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600" b="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600" b="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6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pic>
        <p:nvPicPr>
          <p:cNvPr id="9" name="גרפיקה 8" descr="הר געש קו מיתאר">
            <a:extLst>
              <a:ext uri="{FF2B5EF4-FFF2-40B4-BE49-F238E27FC236}">
                <a16:creationId xmlns:a16="http://schemas.microsoft.com/office/drawing/2014/main" id="{A76D3638-976A-4619-A778-587EA02A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536" y="5770405"/>
            <a:ext cx="914400" cy="914400"/>
          </a:xfrm>
          <a:prstGeom prst="rect">
            <a:avLst/>
          </a:prstGeom>
        </p:spPr>
      </p:pic>
    </p:spTree>
    <p:extLst>
      <p:ext uri="{BB962C8B-B14F-4D97-AF65-F5344CB8AC3E}">
        <p14:creationId xmlns:p14="http://schemas.microsoft.com/office/powerpoint/2010/main" val="3062873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7E3C0467-9150-4CA1-9E75-D5224E743E3E}"/>
              </a:ext>
            </a:extLst>
          </p:cNvPr>
          <p:cNvSpPr txBox="1"/>
          <p:nvPr/>
        </p:nvSpPr>
        <p:spPr>
          <a:xfrm>
            <a:off x="423317" y="2359575"/>
            <a:ext cx="8797601" cy="1631216"/>
          </a:xfrm>
          <a:prstGeom prst="rect">
            <a:avLst/>
          </a:prstGeom>
          <a:noFill/>
          <a:effectLst>
            <a:outerShdw blurRad="50800" dir="5400000" sx="200000" sy="200000" algn="ctr" rotWithShape="0">
              <a:srgbClr val="000000">
                <a:alpha val="43137"/>
              </a:srgbClr>
            </a:outerShdw>
          </a:effectLst>
          <a:scene3d>
            <a:camera prst="perspectiveContrastingRightFacing"/>
            <a:lightRig rig="threePt" dir="t"/>
          </a:scene3d>
          <a:sp3d>
            <a:bevelT prst="relaxedInset"/>
          </a:sp3d>
        </p:spPr>
        <p:txBody>
          <a:bodyPr wrap="square" rtlCol="0">
            <a:spAutoFit/>
          </a:bodyPr>
          <a:lstStyle/>
          <a:p>
            <a:r>
              <a:rPr lang="en-US" sz="10000" b="1" i="1" dirty="0">
                <a:solidFill>
                  <a:schemeClr val="accent2">
                    <a:lumMod val="75000"/>
                  </a:schemeClr>
                </a:solidFill>
                <a:effectLst>
                  <a:outerShdw blurRad="38100" dist="38100" dir="2700000" algn="tl">
                    <a:srgbClr val="000000">
                      <a:alpha val="43137"/>
                    </a:srgbClr>
                  </a:outerShdw>
                  <a:reflection blurRad="6350" stA="50000" endA="300" endPos="50000" dist="29997" dir="5400000" sy="-100000" algn="bl" rotWithShape="0"/>
                </a:effectLst>
                <a:latin typeface="Copperplate Gothic Light" panose="020E0507020206020404" pitchFamily="34" charset="0"/>
                <a:cs typeface="Noot" pitchFamily="2" charset="-79"/>
              </a:rPr>
              <a:t>Thank You !</a:t>
            </a:r>
            <a:endParaRPr lang="en-IL" sz="10000" b="1" i="1" dirty="0">
              <a:solidFill>
                <a:schemeClr val="accent2">
                  <a:lumMod val="75000"/>
                </a:schemeClr>
              </a:solidFill>
              <a:effectLst>
                <a:outerShdw blurRad="38100" dist="38100" dir="2700000" algn="tl">
                  <a:srgbClr val="000000">
                    <a:alpha val="43137"/>
                  </a:srgbClr>
                </a:outerShdw>
                <a:reflection blurRad="6350" stA="50000" endA="300" endPos="50000" dist="29997" dir="5400000" sy="-100000" algn="bl" rotWithShape="0"/>
              </a:effectLst>
              <a:latin typeface="Copperplate Gothic Light" panose="020E0507020206020404" pitchFamily="34" charset="0"/>
              <a:cs typeface="Noot" pitchFamily="2" charset="-79"/>
            </a:endParaRPr>
          </a:p>
        </p:txBody>
      </p:sp>
      <p:sp>
        <p:nvSpPr>
          <p:cNvPr id="11" name="מציין מיקום של מספר שקופית 5">
            <a:extLst>
              <a:ext uri="{FF2B5EF4-FFF2-40B4-BE49-F238E27FC236}">
                <a16:creationId xmlns:a16="http://schemas.microsoft.com/office/drawing/2014/main" id="{8A33EAEF-DB49-44BA-9783-7A6F48FB123D}"/>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25</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2" name="מציין מיקום של כותרת תחתונה 4">
            <a:extLst>
              <a:ext uri="{FF2B5EF4-FFF2-40B4-BE49-F238E27FC236}">
                <a16:creationId xmlns:a16="http://schemas.microsoft.com/office/drawing/2014/main" id="{4DD9736A-F06A-41B0-9924-A2F8A6E81E97}"/>
              </a:ext>
            </a:extLst>
          </p:cNvPr>
          <p:cNvSpPr txBox="1">
            <a:spLocks/>
          </p:cNvSpPr>
          <p:nvPr/>
        </p:nvSpPr>
        <p:spPr>
          <a:xfrm flipH="1">
            <a:off x="1311032" y="214979"/>
            <a:ext cx="1532776"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Thank you</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pic>
        <p:nvPicPr>
          <p:cNvPr id="5" name="גרפיקה 4" descr="הר געש קו מיתאר">
            <a:extLst>
              <a:ext uri="{FF2B5EF4-FFF2-40B4-BE49-F238E27FC236}">
                <a16:creationId xmlns:a16="http://schemas.microsoft.com/office/drawing/2014/main" id="{8A42465B-B6AE-4D15-9690-F283745B5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36" y="5770405"/>
            <a:ext cx="914400" cy="914400"/>
          </a:xfrm>
          <a:prstGeom prst="rect">
            <a:avLst/>
          </a:prstGeom>
        </p:spPr>
      </p:pic>
    </p:spTree>
    <p:extLst>
      <p:ext uri="{BB962C8B-B14F-4D97-AF65-F5344CB8AC3E}">
        <p14:creationId xmlns:p14="http://schemas.microsoft.com/office/powerpoint/2010/main" val="567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חץ: למטה 2">
            <a:extLst>
              <a:ext uri="{FF2B5EF4-FFF2-40B4-BE49-F238E27FC236}">
                <a16:creationId xmlns:a16="http://schemas.microsoft.com/office/drawing/2014/main" id="{A869CC9D-8BC2-4428-9F83-753C2F1CD10E}"/>
              </a:ext>
            </a:extLst>
          </p:cNvPr>
          <p:cNvSpPr/>
          <p:nvPr/>
        </p:nvSpPr>
        <p:spPr>
          <a:xfrm>
            <a:off x="4293704" y="5454010"/>
            <a:ext cx="360040" cy="279246"/>
          </a:xfrm>
          <a:prstGeom prst="downArrow">
            <a:avLst/>
          </a:prstGeom>
          <a:solidFill>
            <a:schemeClr val="tx1">
              <a:lumMod val="75000"/>
            </a:schemeClr>
          </a:solidFill>
          <a:ln>
            <a:solidFill>
              <a:schemeClr val="tx1"/>
            </a:solidFill>
          </a:ln>
          <a:effectLst>
            <a:outerShdw blurRad="63500" dist="203200" dir="276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מלבן 1"/>
          <p:cNvSpPr>
            <a:spLocks noGrp="1"/>
          </p:cNvSpPr>
          <p:nvPr>
            <p:ph type="title"/>
          </p:nvPr>
        </p:nvSpPr>
        <p:spPr>
          <a:xfrm flipH="1">
            <a:off x="3491880" y="365395"/>
            <a:ext cx="5498500" cy="799306"/>
          </a:xfrm>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Phases</a:t>
            </a:r>
            <a:endParaRPr lang="he-IL" b="0" dirty="0">
              <a:latin typeface="Copperplate Gothic Light" panose="020E0507020206020404" pitchFamily="34" charset="0"/>
            </a:endParaRPr>
          </a:p>
        </p:txBody>
      </p:sp>
      <p:grpSp>
        <p:nvGrpSpPr>
          <p:cNvPr id="17" name="קבוצה 16">
            <a:extLst>
              <a:ext uri="{FF2B5EF4-FFF2-40B4-BE49-F238E27FC236}">
                <a16:creationId xmlns:a16="http://schemas.microsoft.com/office/drawing/2014/main" id="{1D227B02-3746-4E15-9429-D3DBB15D0457}"/>
              </a:ext>
              <a:ext uri="{C183D7F6-B498-43B3-948B-1728B52AA6E4}">
                <adec:decorative xmlns:adec="http://schemas.microsoft.com/office/drawing/2017/decorative" val="1"/>
              </a:ext>
            </a:extLst>
          </p:cNvPr>
          <p:cNvGrpSpPr/>
          <p:nvPr/>
        </p:nvGrpSpPr>
        <p:grpSpPr>
          <a:xfrm flipH="1">
            <a:off x="2987824" y="1268760"/>
            <a:ext cx="2982858" cy="653752"/>
            <a:chOff x="0" y="1554"/>
            <a:chExt cx="8961828" cy="1261798"/>
          </a:xfrm>
          <a:solidFill>
            <a:schemeClr val="accent4"/>
          </a:solidFill>
          <a:effectLst>
            <a:glow rad="88900">
              <a:schemeClr val="tx1">
                <a:alpha val="40000"/>
              </a:schemeClr>
            </a:glow>
            <a:outerShdw blurRad="50800" dist="63500" dir="2700000" algn="tl" rotWithShape="0">
              <a:prstClr val="black">
                <a:alpha val="40000"/>
              </a:prstClr>
            </a:outerShdw>
          </a:effectLst>
        </p:grpSpPr>
        <p:sp>
          <p:nvSpPr>
            <p:cNvPr id="18" name="הסבר: חץ למעלה 17">
              <a:extLst>
                <a:ext uri="{FF2B5EF4-FFF2-40B4-BE49-F238E27FC236}">
                  <a16:creationId xmlns:a16="http://schemas.microsoft.com/office/drawing/2014/main" id="{E7529413-DDD1-4DC1-B8ED-E3450F631ED9}"/>
                </a:ext>
                <a:ext uri="{C183D7F6-B498-43B3-948B-1728B52AA6E4}">
                  <adec:decorative xmlns:adec="http://schemas.microsoft.com/office/drawing/2017/decorative" val="1"/>
                </a:ext>
              </a:extLst>
            </p:cNvPr>
            <p:cNvSpPr/>
            <p:nvPr/>
          </p:nvSpPr>
          <p:spPr>
            <a:xfrm rot="10800000" flipH="1">
              <a:off x="366114"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 name="הסבר: חץ למעלה 16">
              <a:extLst>
                <a:ext uri="{FF2B5EF4-FFF2-40B4-BE49-F238E27FC236}">
                  <a16:creationId xmlns:a16="http://schemas.microsoft.com/office/drawing/2014/main" id="{5B0AFAEF-42AD-47C8-9B67-16166ACDF8E5}"/>
                </a:ext>
              </a:extLst>
            </p:cNvPr>
            <p:cNvSpPr txBox="1"/>
            <p:nvPr/>
          </p:nvSpPr>
          <p:spPr>
            <a:xfrm flipH="1">
              <a:off x="0" y="1554"/>
              <a:ext cx="8961828" cy="819878"/>
            </a:xfrm>
            <a:prstGeom prst="rect">
              <a:avLst/>
            </a:prstGeom>
            <a:solidFill>
              <a:schemeClr val="accent4"/>
            </a:solid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Data acquisition</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CBE9B9A0-2E55-404A-BA78-59DB18604AD2}"/>
              </a:ext>
              <a:ext uri="{C183D7F6-B498-43B3-948B-1728B52AA6E4}">
                <adec:decorative xmlns:adec="http://schemas.microsoft.com/office/drawing/2017/decorative" val="1"/>
              </a:ext>
            </a:extLst>
          </p:cNvPr>
          <p:cNvGrpSpPr/>
          <p:nvPr/>
        </p:nvGrpSpPr>
        <p:grpSpPr>
          <a:xfrm flipH="1">
            <a:off x="2699792" y="2079404"/>
            <a:ext cx="3600400" cy="653752"/>
            <a:chOff x="485335" y="1251046"/>
            <a:chExt cx="8229600" cy="1261798"/>
          </a:xfrm>
          <a:solidFill>
            <a:schemeClr val="accent2"/>
          </a:solidFill>
          <a:effectLst>
            <a:glow rad="88900">
              <a:schemeClr val="tx1">
                <a:alpha val="40000"/>
              </a:schemeClr>
            </a:glow>
            <a:outerShdw blurRad="50800" dist="63500" dir="2700000" algn="tl" rotWithShape="0">
              <a:prstClr val="black">
                <a:alpha val="40000"/>
              </a:prstClr>
            </a:outerShdw>
          </a:effectLst>
        </p:grpSpPr>
        <p:sp>
          <p:nvSpPr>
            <p:cNvPr id="20" name="הסבר: חץ למעלה 19">
              <a:extLst>
                <a:ext uri="{FF2B5EF4-FFF2-40B4-BE49-F238E27FC236}">
                  <a16:creationId xmlns:a16="http://schemas.microsoft.com/office/drawing/2014/main" id="{2DE9FEE3-FE02-475E-8B6D-A2F80E168D6C}"/>
                </a:ext>
                <a:ext uri="{C183D7F6-B498-43B3-948B-1728B52AA6E4}">
                  <adec:decorative xmlns:adec="http://schemas.microsoft.com/office/drawing/2017/decorative" val="1"/>
                </a:ext>
              </a:extLst>
            </p:cNvPr>
            <p:cNvSpPr/>
            <p:nvPr/>
          </p:nvSpPr>
          <p:spPr>
            <a:xfrm rot="10800000" flipH="1">
              <a:off x="485335"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 name="הסבר: חץ למעלה 14">
              <a:extLst>
                <a:ext uri="{FF2B5EF4-FFF2-40B4-BE49-F238E27FC236}">
                  <a16:creationId xmlns:a16="http://schemas.microsoft.com/office/drawing/2014/main" id="{E8BE8ECF-AA6E-4DD3-ADD0-612F0B1E235D}"/>
                </a:ext>
              </a:extLst>
            </p:cNvPr>
            <p:cNvSpPr txBox="1"/>
            <p:nvPr/>
          </p:nvSpPr>
          <p:spPr>
            <a:xfrm flipH="1">
              <a:off x="485335" y="1251046"/>
              <a:ext cx="8229600"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Data cleaning</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5" name="קבוצה 14">
            <a:extLst>
              <a:ext uri="{FF2B5EF4-FFF2-40B4-BE49-F238E27FC236}">
                <a16:creationId xmlns:a16="http://schemas.microsoft.com/office/drawing/2014/main" id="{E62F7363-23DF-4B13-B949-1B67E5B9A4DB}"/>
              </a:ext>
              <a:ext uri="{C183D7F6-B498-43B3-948B-1728B52AA6E4}">
                <adec:decorative xmlns:adec="http://schemas.microsoft.com/office/drawing/2017/decorative" val="1"/>
              </a:ext>
            </a:extLst>
          </p:cNvPr>
          <p:cNvGrpSpPr/>
          <p:nvPr/>
        </p:nvGrpSpPr>
        <p:grpSpPr>
          <a:xfrm flipH="1">
            <a:off x="2411760" y="2890047"/>
            <a:ext cx="4187522" cy="653752"/>
            <a:chOff x="485335" y="2500538"/>
            <a:chExt cx="8229600" cy="1261798"/>
          </a:xfrm>
          <a:solidFill>
            <a:schemeClr val="accent2">
              <a:lumMod val="75000"/>
            </a:schemeClr>
          </a:solidFill>
          <a:effectLst>
            <a:glow rad="88900">
              <a:schemeClr val="tx1">
                <a:alpha val="40000"/>
              </a:schemeClr>
            </a:glow>
            <a:outerShdw blurRad="50800" dist="63500" dir="2700000" algn="tl" rotWithShape="0">
              <a:prstClr val="black">
                <a:alpha val="40000"/>
              </a:prstClr>
            </a:outerShdw>
          </a:effectLst>
        </p:grpSpPr>
        <p:sp>
          <p:nvSpPr>
            <p:cNvPr id="22" name="הסבר: חץ למעלה 21">
              <a:extLst>
                <a:ext uri="{FF2B5EF4-FFF2-40B4-BE49-F238E27FC236}">
                  <a16:creationId xmlns:a16="http://schemas.microsoft.com/office/drawing/2014/main" id="{2115AB7A-4DE5-418F-94E6-BB81DDC828B3}"/>
                </a:ext>
                <a:ext uri="{C183D7F6-B498-43B3-948B-1728B52AA6E4}">
                  <adec:decorative xmlns:adec="http://schemas.microsoft.com/office/drawing/2017/decorative" val="1"/>
                </a:ext>
              </a:extLst>
            </p:cNvPr>
            <p:cNvSpPr/>
            <p:nvPr/>
          </p:nvSpPr>
          <p:spPr>
            <a:xfrm rot="10800000" flipH="1">
              <a:off x="485335"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3" name="הסבר: חץ למעלה 12">
              <a:extLst>
                <a:ext uri="{FF2B5EF4-FFF2-40B4-BE49-F238E27FC236}">
                  <a16:creationId xmlns:a16="http://schemas.microsoft.com/office/drawing/2014/main" id="{1DA29D9A-DD96-43EF-B182-868A71CA63FC}"/>
                </a:ext>
              </a:extLst>
            </p:cNvPr>
            <p:cNvSpPr txBox="1"/>
            <p:nvPr/>
          </p:nvSpPr>
          <p:spPr>
            <a:xfrm flipH="1">
              <a:off x="485335" y="2500538"/>
              <a:ext cx="8229600"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EDA</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2" name="קבוצה 11">
            <a:extLst>
              <a:ext uri="{FF2B5EF4-FFF2-40B4-BE49-F238E27FC236}">
                <a16:creationId xmlns:a16="http://schemas.microsoft.com/office/drawing/2014/main" id="{5944903B-1814-4640-B963-6649C6729624}"/>
              </a:ext>
              <a:ext uri="{C183D7F6-B498-43B3-948B-1728B52AA6E4}">
                <adec:decorative xmlns:adec="http://schemas.microsoft.com/office/drawing/2017/decorative" val="1"/>
              </a:ext>
            </a:extLst>
          </p:cNvPr>
          <p:cNvGrpSpPr/>
          <p:nvPr/>
        </p:nvGrpSpPr>
        <p:grpSpPr>
          <a:xfrm flipH="1">
            <a:off x="2339752" y="4380786"/>
            <a:ext cx="4259530" cy="309943"/>
            <a:chOff x="189310" y="4176646"/>
            <a:chExt cx="2740521" cy="377390"/>
          </a:xfrm>
          <a:solidFill>
            <a:schemeClr val="tx1">
              <a:lumMod val="95000"/>
            </a:schemeClr>
          </a:solidFill>
          <a:effectLst>
            <a:glow>
              <a:schemeClr val="tx1">
                <a:alpha val="40000"/>
              </a:schemeClr>
            </a:glow>
            <a:outerShdw blurRad="50800" dist="25400" dir="5400000" algn="ctr" rotWithShape="0">
              <a:srgbClr val="000000">
                <a:alpha val="43137"/>
              </a:srgbClr>
            </a:outerShdw>
          </a:effectLst>
        </p:grpSpPr>
        <p:sp>
          <p:nvSpPr>
            <p:cNvPr id="28" name="מלבן 27">
              <a:extLst>
                <a:ext uri="{FF2B5EF4-FFF2-40B4-BE49-F238E27FC236}">
                  <a16:creationId xmlns:a16="http://schemas.microsoft.com/office/drawing/2014/main" id="{5BFF15B5-B6C3-4E20-967D-9B191EBA50C9}"/>
                </a:ext>
                <a:ext uri="{C183D7F6-B498-43B3-948B-1728B52AA6E4}">
                  <adec:decorative xmlns:adec="http://schemas.microsoft.com/office/drawing/2017/decorative" val="1"/>
                </a:ext>
              </a:extLst>
            </p:cNvPr>
            <p:cNvSpPr/>
            <p:nvPr/>
          </p:nvSpPr>
          <p:spPr>
            <a:xfrm flipH="1">
              <a:off x="189310"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9" name="תיבת טקסט 28">
              <a:extLst>
                <a:ext uri="{FF2B5EF4-FFF2-40B4-BE49-F238E27FC236}">
                  <a16:creationId xmlns:a16="http://schemas.microsoft.com/office/drawing/2014/main" id="{6A76CCF2-B0FA-4F8F-8B47-90D77F8752F3}"/>
                </a:ext>
              </a:extLst>
            </p:cNvPr>
            <p:cNvSpPr txBox="1"/>
            <p:nvPr/>
          </p:nvSpPr>
          <p:spPr>
            <a:xfrm flipH="1">
              <a:off x="319811" y="4176646"/>
              <a:ext cx="2523019"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2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 volcano type based on volcano height</a:t>
              </a:r>
              <a:endParaRPr lang="he-IL" sz="12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3A70637F-D752-40B2-9A50-9F38A0F6680B}"/>
              </a:ext>
              <a:ext uri="{C183D7F6-B498-43B3-948B-1728B52AA6E4}">
                <adec:decorative xmlns:adec="http://schemas.microsoft.com/office/drawing/2017/decorative" val="1"/>
              </a:ext>
            </a:extLst>
          </p:cNvPr>
          <p:cNvGrpSpPr/>
          <p:nvPr/>
        </p:nvGrpSpPr>
        <p:grpSpPr>
          <a:xfrm flipH="1">
            <a:off x="2339748" y="4751878"/>
            <a:ext cx="4259529" cy="309943"/>
            <a:chOff x="2929831" y="4176646"/>
            <a:chExt cx="2740521" cy="377390"/>
          </a:xfrm>
          <a:solidFill>
            <a:schemeClr val="tx1">
              <a:lumMod val="85000"/>
            </a:schemeClr>
          </a:solidFill>
          <a:effectLst>
            <a:glow rad="25400">
              <a:schemeClr val="tx1"/>
            </a:glow>
            <a:outerShdw blurRad="50800" dist="25400" dir="5400000" algn="ctr" rotWithShape="0">
              <a:srgbClr val="000000">
                <a:alpha val="43137"/>
              </a:srgbClr>
            </a:outerShdw>
          </a:effectLst>
        </p:grpSpPr>
        <p:sp>
          <p:nvSpPr>
            <p:cNvPr id="26" name="מלבן 25">
              <a:extLst>
                <a:ext uri="{FF2B5EF4-FFF2-40B4-BE49-F238E27FC236}">
                  <a16:creationId xmlns:a16="http://schemas.microsoft.com/office/drawing/2014/main" id="{905BC195-8BB7-4A9D-925F-D15C5A39AD58}"/>
                </a:ext>
                <a:ext uri="{C183D7F6-B498-43B3-948B-1728B52AA6E4}">
                  <adec:decorative xmlns:adec="http://schemas.microsoft.com/office/drawing/2017/decorative" val="1"/>
                </a:ext>
              </a:extLst>
            </p:cNvPr>
            <p:cNvSpPr/>
            <p:nvPr/>
          </p:nvSpPr>
          <p:spPr>
            <a:xfrm flipH="1">
              <a:off x="2929831"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7" name="תיבת טקסט 26">
              <a:extLst>
                <a:ext uri="{FF2B5EF4-FFF2-40B4-BE49-F238E27FC236}">
                  <a16:creationId xmlns:a16="http://schemas.microsoft.com/office/drawing/2014/main" id="{5BC79C1B-DDB2-464B-ABAC-AB735A52A176}"/>
                </a:ext>
              </a:extLst>
            </p:cNvPr>
            <p:cNvSpPr txBox="1"/>
            <p:nvPr/>
          </p:nvSpPr>
          <p:spPr>
            <a:xfrm flipH="1">
              <a:off x="292983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 So2 emission of </a:t>
              </a:r>
              <a:r>
                <a:rPr lang="en-US" sz="13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v</a:t>
              </a: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olcano </a:t>
              </a:r>
              <a:endParaRPr lang="he-IL"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4" name="קבוצה 13">
            <a:extLst>
              <a:ext uri="{FF2B5EF4-FFF2-40B4-BE49-F238E27FC236}">
                <a16:creationId xmlns:a16="http://schemas.microsoft.com/office/drawing/2014/main" id="{F3AD6677-7B63-49D3-8236-4BE2C5BAA5C9}"/>
              </a:ext>
              <a:ext uri="{C183D7F6-B498-43B3-948B-1728B52AA6E4}">
                <adec:decorative xmlns:adec="http://schemas.microsoft.com/office/drawing/2017/decorative" val="1"/>
              </a:ext>
            </a:extLst>
          </p:cNvPr>
          <p:cNvGrpSpPr/>
          <p:nvPr/>
        </p:nvGrpSpPr>
        <p:grpSpPr>
          <a:xfrm flipH="1">
            <a:off x="2339747" y="5122970"/>
            <a:ext cx="4259529" cy="309943"/>
            <a:chOff x="5670351" y="4176646"/>
            <a:chExt cx="2740522" cy="377390"/>
          </a:xfrm>
          <a:solidFill>
            <a:schemeClr val="tx1">
              <a:lumMod val="75000"/>
            </a:schemeClr>
          </a:solidFill>
          <a:effectLst>
            <a:glow rad="25400">
              <a:schemeClr val="tx1">
                <a:alpha val="40000"/>
              </a:schemeClr>
            </a:glow>
            <a:outerShdw blurRad="50800" dist="25400" dir="5400000" algn="ctr" rotWithShape="0">
              <a:srgbClr val="000000">
                <a:alpha val="43137"/>
              </a:srgbClr>
            </a:outerShdw>
          </a:effectLst>
        </p:grpSpPr>
        <p:sp>
          <p:nvSpPr>
            <p:cNvPr id="24" name="מלבן 23">
              <a:extLst>
                <a:ext uri="{FF2B5EF4-FFF2-40B4-BE49-F238E27FC236}">
                  <a16:creationId xmlns:a16="http://schemas.microsoft.com/office/drawing/2014/main" id="{C22B4A79-CC1B-4BA9-A198-C9A3D2EFC60A}"/>
                </a:ext>
                <a:ext uri="{C183D7F6-B498-43B3-948B-1728B52AA6E4}">
                  <adec:decorative xmlns:adec="http://schemas.microsoft.com/office/drawing/2017/decorative" val="1"/>
                </a:ext>
              </a:extLst>
            </p:cNvPr>
            <p:cNvSpPr/>
            <p:nvPr/>
          </p:nvSpPr>
          <p:spPr>
            <a:xfrm flipH="1">
              <a:off x="5670352"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5" name="תיבת טקסט 24">
              <a:extLst>
                <a:ext uri="{FF2B5EF4-FFF2-40B4-BE49-F238E27FC236}">
                  <a16:creationId xmlns:a16="http://schemas.microsoft.com/office/drawing/2014/main" id="{6F6F0E5B-C28D-49F0-ABA5-2E5EFDC4F4F7}"/>
                </a:ext>
              </a:extLst>
            </p:cNvPr>
            <p:cNvSpPr txBox="1"/>
            <p:nvPr/>
          </p:nvSpPr>
          <p:spPr>
            <a:xfrm flipH="1">
              <a:off x="567035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Prediction of next eruption strength</a:t>
              </a:r>
              <a:endParaRPr lang="he-IL"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pic>
        <p:nvPicPr>
          <p:cNvPr id="4" name="גרפיקה 3" descr="הר געש קו מיתאר">
            <a:extLst>
              <a:ext uri="{FF2B5EF4-FFF2-40B4-BE49-F238E27FC236}">
                <a16:creationId xmlns:a16="http://schemas.microsoft.com/office/drawing/2014/main" id="{E96A2D33-1495-4A50-A3C4-514390786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36" y="5770405"/>
            <a:ext cx="914400" cy="914400"/>
          </a:xfrm>
          <a:prstGeom prst="rect">
            <a:avLst/>
          </a:prstGeom>
        </p:spPr>
      </p:pic>
      <p:sp>
        <p:nvSpPr>
          <p:cNvPr id="32" name="מציין מיקום של כותרת תחתונה 4">
            <a:extLst>
              <a:ext uri="{FF2B5EF4-FFF2-40B4-BE49-F238E27FC236}">
                <a16:creationId xmlns:a16="http://schemas.microsoft.com/office/drawing/2014/main" id="{2457B441-22D0-4371-9D56-74E7BB5C071B}"/>
              </a:ext>
            </a:extLst>
          </p:cNvPr>
          <p:cNvSpPr txBox="1">
            <a:spLocks/>
          </p:cNvSpPr>
          <p:nvPr/>
        </p:nvSpPr>
        <p:spPr>
          <a:xfrm flipH="1">
            <a:off x="1115616" y="214979"/>
            <a:ext cx="1656184" cy="300831"/>
          </a:xfrm>
          <a:custGeom>
            <a:avLst/>
            <a:gdLst>
              <a:gd name="connsiteX0" fmla="*/ 0 w 1656184"/>
              <a:gd name="connsiteY0" fmla="*/ 0 h 300831"/>
              <a:gd name="connsiteX1" fmla="*/ 585185 w 1656184"/>
              <a:gd name="connsiteY1" fmla="*/ 0 h 300831"/>
              <a:gd name="connsiteX2" fmla="*/ 1153808 w 1656184"/>
              <a:gd name="connsiteY2" fmla="*/ 0 h 300831"/>
              <a:gd name="connsiteX3" fmla="*/ 1656184 w 1656184"/>
              <a:gd name="connsiteY3" fmla="*/ 0 h 300831"/>
              <a:gd name="connsiteX4" fmla="*/ 1656184 w 1656184"/>
              <a:gd name="connsiteY4" fmla="*/ 300831 h 300831"/>
              <a:gd name="connsiteX5" fmla="*/ 1137246 w 1656184"/>
              <a:gd name="connsiteY5" fmla="*/ 300831 h 300831"/>
              <a:gd name="connsiteX6" fmla="*/ 585185 w 1656184"/>
              <a:gd name="connsiteY6" fmla="*/ 300831 h 300831"/>
              <a:gd name="connsiteX7" fmla="*/ 0 w 1656184"/>
              <a:gd name="connsiteY7" fmla="*/ 300831 h 300831"/>
              <a:gd name="connsiteX8" fmla="*/ 0 w 1656184"/>
              <a:gd name="connsiteY8" fmla="*/ 0 h 30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6184" h="300831" fill="none" extrusionOk="0">
                <a:moveTo>
                  <a:pt x="0" y="0"/>
                </a:moveTo>
                <a:cubicBezTo>
                  <a:pt x="268802" y="11167"/>
                  <a:pt x="405623" y="-14205"/>
                  <a:pt x="585185" y="0"/>
                </a:cubicBezTo>
                <a:cubicBezTo>
                  <a:pt x="764747" y="14205"/>
                  <a:pt x="1025251" y="5599"/>
                  <a:pt x="1153808" y="0"/>
                </a:cubicBezTo>
                <a:cubicBezTo>
                  <a:pt x="1282365" y="-5599"/>
                  <a:pt x="1467803" y="1761"/>
                  <a:pt x="1656184" y="0"/>
                </a:cubicBezTo>
                <a:cubicBezTo>
                  <a:pt x="1648697" y="128880"/>
                  <a:pt x="1648608" y="234919"/>
                  <a:pt x="1656184" y="300831"/>
                </a:cubicBezTo>
                <a:cubicBezTo>
                  <a:pt x="1436694" y="293042"/>
                  <a:pt x="1316181" y="284469"/>
                  <a:pt x="1137246" y="300831"/>
                </a:cubicBezTo>
                <a:cubicBezTo>
                  <a:pt x="958311" y="317193"/>
                  <a:pt x="760363" y="328391"/>
                  <a:pt x="585185" y="300831"/>
                </a:cubicBezTo>
                <a:cubicBezTo>
                  <a:pt x="410007" y="273271"/>
                  <a:pt x="159030" y="323618"/>
                  <a:pt x="0" y="300831"/>
                </a:cubicBezTo>
                <a:cubicBezTo>
                  <a:pt x="12396" y="225528"/>
                  <a:pt x="3986" y="107907"/>
                  <a:pt x="0" y="0"/>
                </a:cubicBezTo>
                <a:close/>
              </a:path>
              <a:path w="1656184" h="300831" stroke="0" extrusionOk="0">
                <a:moveTo>
                  <a:pt x="0" y="0"/>
                </a:moveTo>
                <a:cubicBezTo>
                  <a:pt x="242409" y="8374"/>
                  <a:pt x="379260" y="8162"/>
                  <a:pt x="535499" y="0"/>
                </a:cubicBezTo>
                <a:cubicBezTo>
                  <a:pt x="691738" y="-8162"/>
                  <a:pt x="790546" y="-4279"/>
                  <a:pt x="1037875" y="0"/>
                </a:cubicBezTo>
                <a:cubicBezTo>
                  <a:pt x="1285204" y="4279"/>
                  <a:pt x="1368417" y="-19721"/>
                  <a:pt x="1656184" y="0"/>
                </a:cubicBezTo>
                <a:cubicBezTo>
                  <a:pt x="1660913" y="131645"/>
                  <a:pt x="1645034" y="206335"/>
                  <a:pt x="1656184" y="300831"/>
                </a:cubicBezTo>
                <a:cubicBezTo>
                  <a:pt x="1403073" y="311130"/>
                  <a:pt x="1293374" y="288243"/>
                  <a:pt x="1137246" y="300831"/>
                </a:cubicBezTo>
                <a:cubicBezTo>
                  <a:pt x="981118" y="313419"/>
                  <a:pt x="717114" y="287217"/>
                  <a:pt x="552061" y="300831"/>
                </a:cubicBezTo>
                <a:cubicBezTo>
                  <a:pt x="387008" y="314445"/>
                  <a:pt x="262142" y="327897"/>
                  <a:pt x="0" y="300831"/>
                </a:cubicBezTo>
                <a:cubicBezTo>
                  <a:pt x="-4636" y="185688"/>
                  <a:pt x="-12112" y="93948"/>
                  <a:pt x="0" y="0"/>
                </a:cubicBezTo>
                <a:close/>
              </a:path>
            </a:pathLst>
          </a:custGeom>
          <a:ln>
            <a:noFill/>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Project phases</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grpSp>
        <p:nvGrpSpPr>
          <p:cNvPr id="33" name="קבוצה 32">
            <a:extLst>
              <a:ext uri="{FF2B5EF4-FFF2-40B4-BE49-F238E27FC236}">
                <a16:creationId xmlns:a16="http://schemas.microsoft.com/office/drawing/2014/main" id="{24D90515-ACF1-4821-AF4D-6D6F32581265}"/>
              </a:ext>
              <a:ext uri="{C183D7F6-B498-43B3-948B-1728B52AA6E4}">
                <adec:decorative xmlns:adec="http://schemas.microsoft.com/office/drawing/2017/decorative" val="1"/>
              </a:ext>
            </a:extLst>
          </p:cNvPr>
          <p:cNvGrpSpPr/>
          <p:nvPr/>
        </p:nvGrpSpPr>
        <p:grpSpPr>
          <a:xfrm flipH="1">
            <a:off x="1691680" y="5745023"/>
            <a:ext cx="5832648" cy="425066"/>
            <a:chOff x="303335" y="3750030"/>
            <a:chExt cx="8229600" cy="820415"/>
          </a:xfrm>
          <a:solidFill>
            <a:schemeClr val="accent1">
              <a:lumMod val="75000"/>
            </a:schemeClr>
          </a:solidFill>
          <a:effectLst>
            <a:glow rad="88900">
              <a:schemeClr val="tx1">
                <a:alpha val="40000"/>
              </a:schemeClr>
            </a:glow>
            <a:outerShdw blurRad="50800" dist="63500" dir="2700000" algn="tl" rotWithShape="0">
              <a:prstClr val="black">
                <a:alpha val="40000"/>
              </a:prstClr>
            </a:outerShdw>
          </a:effectLst>
        </p:grpSpPr>
        <p:sp>
          <p:nvSpPr>
            <p:cNvPr id="34" name="מלבן 33">
              <a:extLst>
                <a:ext uri="{FF2B5EF4-FFF2-40B4-BE49-F238E27FC236}">
                  <a16:creationId xmlns:a16="http://schemas.microsoft.com/office/drawing/2014/main" id="{A77B5241-A150-4AD8-A8AB-CC8E8BB9B2AF}"/>
                </a:ext>
                <a:ext uri="{C183D7F6-B498-43B3-948B-1728B52AA6E4}">
                  <adec:decorative xmlns:adec="http://schemas.microsoft.com/office/drawing/2017/decorative" val="1"/>
                </a:ext>
              </a:extLst>
            </p:cNvPr>
            <p:cNvSpPr/>
            <p:nvPr/>
          </p:nvSpPr>
          <p:spPr>
            <a:xfrm flipH="1">
              <a:off x="303335" y="3750030"/>
              <a:ext cx="8229600" cy="820415"/>
            </a:xfrm>
            <a:prstGeom prst="rect">
              <a:avLst/>
            </a:prstGeom>
            <a:grpFill/>
            <a:ln w="9525">
              <a:solidFill>
                <a:schemeClr val="lt1">
                  <a:hueOff val="0"/>
                  <a:satOff val="0"/>
                  <a:lumOff val="0"/>
                </a:schemeClr>
              </a:solidFill>
            </a:ln>
            <a:effectLst>
              <a:innerShdw blurRad="63500" dist="50800" dir="16200000">
                <a:prstClr val="black">
                  <a:alpha val="20000"/>
                </a:prst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5" name="תיבת טקסט 34">
              <a:extLst>
                <a:ext uri="{FF2B5EF4-FFF2-40B4-BE49-F238E27FC236}">
                  <a16:creationId xmlns:a16="http://schemas.microsoft.com/office/drawing/2014/main" id="{A7A43B91-C4C6-44F4-A824-A99B967D147E}"/>
                </a:ext>
              </a:extLst>
            </p:cNvPr>
            <p:cNvSpPr txBox="1"/>
            <p:nvPr/>
          </p:nvSpPr>
          <p:spPr>
            <a:xfrm flipH="1">
              <a:off x="441813" y="3938725"/>
              <a:ext cx="7913078"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36" name="קבוצה 35">
            <a:extLst>
              <a:ext uri="{FF2B5EF4-FFF2-40B4-BE49-F238E27FC236}">
                <a16:creationId xmlns:a16="http://schemas.microsoft.com/office/drawing/2014/main" id="{83403EBE-2036-40F1-AFD6-D8AB9B8F598C}"/>
              </a:ext>
              <a:ext uri="{C183D7F6-B498-43B3-948B-1728B52AA6E4}">
                <adec:decorative xmlns:adec="http://schemas.microsoft.com/office/drawing/2017/decorative" val="1"/>
              </a:ext>
            </a:extLst>
          </p:cNvPr>
          <p:cNvGrpSpPr/>
          <p:nvPr/>
        </p:nvGrpSpPr>
        <p:grpSpPr>
          <a:xfrm flipH="1">
            <a:off x="2123728" y="3604942"/>
            <a:ext cx="4824536" cy="653752"/>
            <a:chOff x="-1606885" y="2500538"/>
            <a:chExt cx="13167357" cy="1261798"/>
          </a:xfrm>
          <a:solidFill>
            <a:schemeClr val="accent4">
              <a:lumMod val="50000"/>
            </a:schemeClr>
          </a:solidFill>
          <a:effectLst>
            <a:glow rad="88900">
              <a:schemeClr val="tx1">
                <a:alpha val="40000"/>
              </a:schemeClr>
            </a:glow>
            <a:outerShdw blurRad="50800" dist="63500" dir="2700000" algn="tl" rotWithShape="0">
              <a:prstClr val="black">
                <a:alpha val="40000"/>
              </a:prstClr>
            </a:outerShdw>
          </a:effectLst>
        </p:grpSpPr>
        <p:sp>
          <p:nvSpPr>
            <p:cNvPr id="37" name="הסבר: חץ למעלה 36">
              <a:extLst>
                <a:ext uri="{FF2B5EF4-FFF2-40B4-BE49-F238E27FC236}">
                  <a16:creationId xmlns:a16="http://schemas.microsoft.com/office/drawing/2014/main" id="{B593D049-A11D-4282-86B8-F6FEF9A6DE26}"/>
                </a:ext>
                <a:ext uri="{C183D7F6-B498-43B3-948B-1728B52AA6E4}">
                  <adec:decorative xmlns:adec="http://schemas.microsoft.com/office/drawing/2017/decorative" val="1"/>
                </a:ext>
              </a:extLst>
            </p:cNvPr>
            <p:cNvSpPr/>
            <p:nvPr/>
          </p:nvSpPr>
          <p:spPr>
            <a:xfrm rot="10800000" flipH="1">
              <a:off x="1130884"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8" name="הסבר: חץ למעלה 12">
              <a:extLst>
                <a:ext uri="{FF2B5EF4-FFF2-40B4-BE49-F238E27FC236}">
                  <a16:creationId xmlns:a16="http://schemas.microsoft.com/office/drawing/2014/main" id="{C023632A-CEB5-4C0F-A85E-26A52F97EB82}"/>
                </a:ext>
              </a:extLst>
            </p:cNvPr>
            <p:cNvSpPr txBox="1"/>
            <p:nvPr/>
          </p:nvSpPr>
          <p:spPr>
            <a:xfrm flipH="1">
              <a:off x="-1606885" y="2500538"/>
              <a:ext cx="13167357"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Machine Learning</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sp>
        <p:nvSpPr>
          <p:cNvPr id="44" name="מציין מיקום של מספר שקופית 5">
            <a:extLst>
              <a:ext uri="{FF2B5EF4-FFF2-40B4-BE49-F238E27FC236}">
                <a16:creationId xmlns:a16="http://schemas.microsoft.com/office/drawing/2014/main" id="{5F610EF9-7C98-44F8-8245-8A10C3EC7100}"/>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3</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Free download Volcano Wallpaper [1920x1080] for your Desktop, Mobile &amp;amp;  Tablet | Explore 70+ Volcano Wallpaper | Hawaii Volcano Wallpaper, Volcano  Eruptions Wallpaper, Volcano Wallpaper HD">
            <a:extLst>
              <a:ext uri="{FF2B5EF4-FFF2-40B4-BE49-F238E27FC236}">
                <a16:creationId xmlns:a16="http://schemas.microsoft.com/office/drawing/2014/main" id="{7CA5FEA8-74AE-4A6E-9CC5-E899793059A1}"/>
              </a:ext>
            </a:extLst>
          </p:cNvPr>
          <p:cNvPicPr>
            <a:picLocks noChangeAspect="1" noChangeArrowheads="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t="2750"/>
          <a:stretch/>
        </p:blipFill>
        <p:spPr bwMode="auto">
          <a:xfrm>
            <a:off x="0" y="0"/>
            <a:ext cx="9144000" cy="6858000"/>
          </a:xfrm>
          <a:prstGeom prst="rect">
            <a:avLst/>
          </a:prstGeom>
          <a:effectLst>
            <a:glow rad="25400">
              <a:schemeClr val="accent1">
                <a:alpha val="39000"/>
              </a:schemeClr>
            </a:glow>
            <a:reflection endPos="0" dist="76200" dir="5400000" sy="-100000" algn="bl" rotWithShape="0"/>
            <a:softEdge rad="190500"/>
          </a:effectLst>
          <a:extLst>
            <a:ext uri="{909E8E84-426E-40DD-AFC4-6F175D3DCCD1}">
              <a14:hiddenFill xmlns:a14="http://schemas.microsoft.com/office/drawing/2010/main">
                <a:solidFill>
                  <a:srgbClr val="FFFFFF"/>
                </a:solidFill>
              </a14:hiddenFill>
            </a:ext>
          </a:extLst>
        </p:spPr>
      </p:pic>
      <p:sp>
        <p:nvSpPr>
          <p:cNvPr id="5" name="מלבן 1">
            <a:extLst>
              <a:ext uri="{FF2B5EF4-FFF2-40B4-BE49-F238E27FC236}">
                <a16:creationId xmlns:a16="http://schemas.microsoft.com/office/drawing/2014/main" id="{C2078DAC-D78C-48ED-9814-083C3E281510}"/>
              </a:ext>
            </a:extLst>
          </p:cNvPr>
          <p:cNvSpPr>
            <a:spLocks noGrp="1"/>
          </p:cNvSpPr>
          <p:nvPr>
            <p:ph type="title"/>
          </p:nvPr>
        </p:nvSpPr>
        <p:spPr>
          <a:xfrm flipH="1">
            <a:off x="3635896" y="1457356"/>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acquisition</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8D1FAC05-1DA7-4538-AAD4-3B2D40E8D4C6}"/>
              </a:ext>
            </a:extLst>
          </p:cNvPr>
          <p:cNvSpPr txBox="1">
            <a:spLocks/>
          </p:cNvSpPr>
          <p:nvPr/>
        </p:nvSpPr>
        <p:spPr>
          <a:xfrm flipH="1">
            <a:off x="-2196752" y="1457356"/>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data</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352832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886094936"/>
              </p:ext>
            </p:extLst>
          </p:nvPr>
        </p:nvGraphicFramePr>
        <p:xfrm>
          <a:off x="682432" y="1484784"/>
          <a:ext cx="7810500" cy="51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5</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3584496" y="381198"/>
            <a:ext cx="5329411"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crawling process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2" name="תיבת טקסט 1">
            <a:extLst>
              <a:ext uri="{FF2B5EF4-FFF2-40B4-BE49-F238E27FC236}">
                <a16:creationId xmlns:a16="http://schemas.microsoft.com/office/drawing/2014/main" id="{A0FBFA83-2CF7-4C79-A44B-B6317DD21D7F}"/>
              </a:ext>
            </a:extLst>
          </p:cNvPr>
          <p:cNvSpPr txBox="1"/>
          <p:nvPr/>
        </p:nvSpPr>
        <p:spPr>
          <a:xfrm>
            <a:off x="827584" y="2394461"/>
            <a:ext cx="7056784" cy="3323987"/>
          </a:xfrm>
          <a:prstGeom prst="rect">
            <a:avLst/>
          </a:prstGeom>
          <a:noFill/>
          <a:effectLst>
            <a:outerShdw blurRad="50800" dist="12700" dir="5400000" algn="ctr" rotWithShape="0">
              <a:srgbClr val="000000">
                <a:alpha val="43137"/>
              </a:srgbClr>
            </a:outerShdw>
          </a:effectLst>
        </p:spPr>
        <p:txBody>
          <a:bodyPr wrap="square" rtlCol="0">
            <a:spAutoFit/>
          </a:bodyPr>
          <a:lstStyle/>
          <a:p>
            <a:pPr marL="342900" indent="-342900" algn="l" rtl="0">
              <a:buFont typeface="+mj-lt"/>
              <a:buAutoNum type="arabicParenR"/>
            </a:pPr>
            <a:r>
              <a:rPr lang="en-US" sz="1500" dirty="0">
                <a:solidFill>
                  <a:schemeClr val="bg2">
                    <a:lumMod val="75000"/>
                    <a:lumOff val="25000"/>
                  </a:schemeClr>
                </a:solidFill>
                <a:latin typeface="Century Gothic" panose="020B0502020202020204" pitchFamily="34" charset="0"/>
              </a:rPr>
              <a:t>First, we used selenium in order to be able to click on the “submit eruptions” button that would lead us to the main </a:t>
            </a:r>
            <a:r>
              <a:rPr lang="en-US" sz="1500" dirty="0" err="1">
                <a:solidFill>
                  <a:schemeClr val="bg2">
                    <a:lumMod val="75000"/>
                    <a:lumOff val="25000"/>
                  </a:schemeClr>
                </a:solidFill>
                <a:latin typeface="Century Gothic" panose="020B0502020202020204" pitchFamily="34" charset="0"/>
              </a:rPr>
              <a:t>url</a:t>
            </a:r>
            <a:r>
              <a:rPr lang="en-US" sz="1500" dirty="0">
                <a:solidFill>
                  <a:schemeClr val="bg2">
                    <a:lumMod val="75000"/>
                    <a:lumOff val="25000"/>
                  </a:schemeClr>
                </a:solidFill>
                <a:latin typeface="Century Gothic" panose="020B0502020202020204" pitchFamily="34" charset="0"/>
              </a:rPr>
              <a:t>, which we  needed to collect our data from.</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We created lists for the features that eventually will be represented by columns in the final data frame.</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Then, we used a loop that went through the pages using selenium library. Selenium allowed us to click the "next" button after every time  we finished collecting the data from the current page.</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We were able to extract all the relevant attributes and instances in each specific page using </a:t>
            </a:r>
            <a:r>
              <a:rPr lang="en-US" sz="1500" dirty="0" err="1">
                <a:solidFill>
                  <a:schemeClr val="bg2">
                    <a:lumMod val="75000"/>
                    <a:lumOff val="25000"/>
                  </a:schemeClr>
                </a:solidFill>
                <a:latin typeface="Century Gothic" panose="020B0502020202020204" pitchFamily="34" charset="0"/>
              </a:rPr>
              <a:t>beautifulSoup</a:t>
            </a:r>
            <a:r>
              <a:rPr lang="en-US" sz="1500" dirty="0">
                <a:solidFill>
                  <a:schemeClr val="bg2">
                    <a:lumMod val="75000"/>
                    <a:lumOff val="25000"/>
                  </a:schemeClr>
                </a:solidFill>
                <a:latin typeface="Century Gothic" panose="020B0502020202020204" pitchFamily="34" charset="0"/>
              </a:rPr>
              <a:t> library.</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Each attribute was added to the lists we created in the beginning of the code. </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Eventually, the data was exported to a csv file. This file is required in order to start analyzing our data in </a:t>
            </a:r>
            <a:r>
              <a:rPr lang="en-US" sz="1500" dirty="0" err="1">
                <a:solidFill>
                  <a:schemeClr val="bg2">
                    <a:lumMod val="75000"/>
                    <a:lumOff val="25000"/>
                  </a:schemeClr>
                </a:solidFill>
                <a:latin typeface="Century Gothic" panose="020B0502020202020204" pitchFamily="34" charset="0"/>
              </a:rPr>
              <a:t>Jupyter</a:t>
            </a:r>
            <a:r>
              <a:rPr lang="en-US" sz="1500" dirty="0">
                <a:solidFill>
                  <a:schemeClr val="bg2">
                    <a:lumMod val="75000"/>
                    <a:lumOff val="25000"/>
                  </a:schemeClr>
                </a:solidFill>
                <a:latin typeface="Century Gothic" panose="020B0502020202020204" pitchFamily="34" charset="0"/>
              </a:rPr>
              <a:t> notebook. </a:t>
            </a:r>
            <a:endParaRPr lang="en-IL" sz="1500" dirty="0">
              <a:solidFill>
                <a:schemeClr val="bg2">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398561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מלבן 1">
            <a:extLst>
              <a:ext uri="{FF2B5EF4-FFF2-40B4-BE49-F238E27FC236}">
                <a16:creationId xmlns:a16="http://schemas.microsoft.com/office/drawing/2014/main" id="{A30E2CE1-9F7B-4BEA-9457-B0FDE93A1A90}"/>
              </a:ext>
            </a:extLst>
          </p:cNvPr>
          <p:cNvSpPr>
            <a:spLocks noGrp="1"/>
          </p:cNvSpPr>
          <p:nvPr>
            <p:ph type="title"/>
          </p:nvPr>
        </p:nvSpPr>
        <p:spPr>
          <a:xfrm flipH="1">
            <a:off x="1041894" y="367372"/>
            <a:ext cx="8090788" cy="799306"/>
          </a:xfrm>
        </p:spPr>
        <p:txBody>
          <a:bodyPr rtlCol="1"/>
          <a:lstStyle/>
          <a:p>
            <a:pPr algn="r" rtl="1"/>
            <a:r>
              <a:rPr lang="en-US" sz="33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exported data frame</a:t>
            </a:r>
            <a:endParaRPr lang="he-IL" sz="3300" b="0" dirty="0">
              <a:latin typeface="Copperplate Gothic Light" panose="020E0507020206020404" pitchFamily="34" charset="0"/>
            </a:endParaRPr>
          </a:p>
        </p:txBody>
      </p:sp>
      <p:sp>
        <p:nvSpPr>
          <p:cNvPr id="15" name="מציין מיקום של מספר שקופית 5">
            <a:extLst>
              <a:ext uri="{FF2B5EF4-FFF2-40B4-BE49-F238E27FC236}">
                <a16:creationId xmlns:a16="http://schemas.microsoft.com/office/drawing/2014/main" id="{683D9898-EBEF-4ABE-95D3-3E620087F356}"/>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6</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6" name="מציין מיקום של כותרת תחתונה 4">
            <a:extLst>
              <a:ext uri="{FF2B5EF4-FFF2-40B4-BE49-F238E27FC236}">
                <a16:creationId xmlns:a16="http://schemas.microsoft.com/office/drawing/2014/main" id="{DF2CAD8F-85AE-4BA1-BFAF-DCEAE76C560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pic>
        <p:nvPicPr>
          <p:cNvPr id="6" name="תמונה 5" descr="תמונה שמכילה שולחן&#10;&#10;התיאור נוצר באופן אוטומטי">
            <a:extLst>
              <a:ext uri="{FF2B5EF4-FFF2-40B4-BE49-F238E27FC236}">
                <a16:creationId xmlns:a16="http://schemas.microsoft.com/office/drawing/2014/main" id="{2186C69A-FEFA-4C01-B8E6-A5FE9845FE0B}"/>
              </a:ext>
            </a:extLst>
          </p:cNvPr>
          <p:cNvPicPr>
            <a:picLocks noChangeAspect="1"/>
          </p:cNvPicPr>
          <p:nvPr/>
        </p:nvPicPr>
        <p:blipFill>
          <a:blip r:embed="rId3"/>
          <a:stretch>
            <a:fillRect/>
          </a:stretch>
        </p:blipFill>
        <p:spPr>
          <a:xfrm>
            <a:off x="407578" y="1496610"/>
            <a:ext cx="8032397" cy="39418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גרפיקה 6" descr="הר געש קו מיתאר">
            <a:extLst>
              <a:ext uri="{FF2B5EF4-FFF2-40B4-BE49-F238E27FC236}">
                <a16:creationId xmlns:a16="http://schemas.microsoft.com/office/drawing/2014/main" id="{F3FEBE99-08D1-465F-ACA8-69D2787BD0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536" y="5770405"/>
            <a:ext cx="914400" cy="914400"/>
          </a:xfrm>
          <a:prstGeom prst="rect">
            <a:avLst/>
          </a:prstGeom>
        </p:spPr>
      </p:pic>
    </p:spTree>
    <p:extLst>
      <p:ext uri="{BB962C8B-B14F-4D97-AF65-F5344CB8AC3E}">
        <p14:creationId xmlns:p14="http://schemas.microsoft.com/office/powerpoint/2010/main" val="41104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מציין מיקום תוכן 3" descr="פרט עיצוב גרפי חכם 02"/>
          <p:cNvGraphicFramePr>
            <a:graphicFrameLocks noGrp="1"/>
          </p:cNvGraphicFramePr>
          <p:nvPr>
            <p:ph idx="1"/>
            <p:extLst>
              <p:ext uri="{D42A27DB-BD31-4B8C-83A1-F6EECF244321}">
                <p14:modId xmlns:p14="http://schemas.microsoft.com/office/powerpoint/2010/main" val="1773132325"/>
              </p:ext>
            </p:extLst>
          </p:nvPr>
        </p:nvGraphicFramePr>
        <p:xfrm>
          <a:off x="450466" y="1628799"/>
          <a:ext cx="822960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חבר ישר 6">
            <a:extLst>
              <a:ext uri="{FF2B5EF4-FFF2-40B4-BE49-F238E27FC236}">
                <a16:creationId xmlns:a16="http://schemas.microsoft.com/office/drawing/2014/main" id="{9FFC11E2-9F48-4D7A-B11B-902098F873EF}"/>
              </a:ext>
            </a:extLst>
          </p:cNvPr>
          <p:cNvSpPr/>
          <p:nvPr/>
        </p:nvSpPr>
        <p:spPr>
          <a:xfrm>
            <a:off x="2267744" y="227687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מלבן 1">
            <a:extLst>
              <a:ext uri="{FF2B5EF4-FFF2-40B4-BE49-F238E27FC236}">
                <a16:creationId xmlns:a16="http://schemas.microsoft.com/office/drawing/2014/main" id="{A30E2CE1-9F7B-4BEA-9457-B0FDE93A1A90}"/>
              </a:ext>
            </a:extLst>
          </p:cNvPr>
          <p:cNvSpPr>
            <a:spLocks noGrp="1"/>
          </p:cNvSpPr>
          <p:nvPr>
            <p:ph type="title"/>
          </p:nvPr>
        </p:nvSpPr>
        <p:spPr>
          <a:xfrm flipH="1">
            <a:off x="2817916" y="352872"/>
            <a:ext cx="6146572" cy="799306"/>
          </a:xfrm>
        </p:spPr>
        <p:txBody>
          <a:bodyPr rtlCol="1"/>
          <a:lstStyle/>
          <a:p>
            <a:pPr algn="r" rtl="1"/>
            <a:r>
              <a:rPr lang="en-US" sz="33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Crawling resources </a:t>
            </a:r>
            <a:endParaRPr lang="he-IL" sz="3300" b="0" dirty="0">
              <a:latin typeface="Copperplate Gothic Light" panose="020E0507020206020404" pitchFamily="34" charset="0"/>
            </a:endParaRPr>
          </a:p>
        </p:txBody>
      </p:sp>
      <p:sp>
        <p:nvSpPr>
          <p:cNvPr id="15" name="מציין מיקום של מספר שקופית 5">
            <a:extLst>
              <a:ext uri="{FF2B5EF4-FFF2-40B4-BE49-F238E27FC236}">
                <a16:creationId xmlns:a16="http://schemas.microsoft.com/office/drawing/2014/main" id="{683D9898-EBEF-4ABE-95D3-3E620087F356}"/>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7</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6" name="מציין מיקום של כותרת תחתונה 4">
            <a:extLst>
              <a:ext uri="{FF2B5EF4-FFF2-40B4-BE49-F238E27FC236}">
                <a16:creationId xmlns:a16="http://schemas.microsoft.com/office/drawing/2014/main" id="{DF2CAD8F-85AE-4BA1-BFAF-DCEAE76C560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2" name="תיבת טקסט 1">
            <a:extLst>
              <a:ext uri="{FF2B5EF4-FFF2-40B4-BE49-F238E27FC236}">
                <a16:creationId xmlns:a16="http://schemas.microsoft.com/office/drawing/2014/main" id="{FB3FE73C-5CA7-4F43-B4EC-F40A4F5FDCF6}"/>
              </a:ext>
            </a:extLst>
          </p:cNvPr>
          <p:cNvSpPr txBox="1"/>
          <p:nvPr/>
        </p:nvSpPr>
        <p:spPr>
          <a:xfrm>
            <a:off x="279514" y="4080452"/>
            <a:ext cx="2163850" cy="553998"/>
          </a:xfrm>
          <a:prstGeom prst="rect">
            <a:avLst/>
          </a:prstGeom>
          <a:noFill/>
          <a:effectLst>
            <a:outerShdw blurRad="50800" dist="38100" dir="6120000" algn="ctr" rotWithShape="0">
              <a:srgbClr val="000000">
                <a:alpha val="31000"/>
              </a:srgbClr>
            </a:outerShdw>
          </a:effectLst>
        </p:spPr>
        <p:txBody>
          <a:bodyPr wrap="square" rtlCol="0">
            <a:spAutoFit/>
          </a:bodyPr>
          <a:lstStyle/>
          <a:p>
            <a:pPr lvl="0" algn="ctr" rtl="1"/>
            <a:r>
              <a:rPr lang="en-US"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The attributes (columns)</a:t>
            </a:r>
            <a:endParaRPr lang="he-IL"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1" name="קבוצה 10">
            <a:extLst>
              <a:ext uri="{FF2B5EF4-FFF2-40B4-BE49-F238E27FC236}">
                <a16:creationId xmlns:a16="http://schemas.microsoft.com/office/drawing/2014/main" id="{1A2D8F84-626C-4952-B104-579CEADEC294}"/>
              </a:ext>
            </a:extLst>
          </p:cNvPr>
          <p:cNvGrpSpPr/>
          <p:nvPr/>
        </p:nvGrpSpPr>
        <p:grpSpPr>
          <a:xfrm>
            <a:off x="2196484" y="4487018"/>
            <a:ext cx="6666539" cy="331628"/>
            <a:chOff x="1746017" y="2230444"/>
            <a:chExt cx="6666539" cy="331628"/>
          </a:xfrm>
        </p:grpSpPr>
        <p:sp>
          <p:nvSpPr>
            <p:cNvPr id="13" name="מלבן 12">
              <a:extLst>
                <a:ext uri="{FF2B5EF4-FFF2-40B4-BE49-F238E27FC236}">
                  <a16:creationId xmlns:a16="http://schemas.microsoft.com/office/drawing/2014/main" id="{92D962EB-2A33-4B5E-85BA-99B9C6328D42}"/>
                </a:ext>
              </a:extLst>
            </p:cNvPr>
            <p:cNvSpPr/>
            <p:nvPr/>
          </p:nvSpPr>
          <p:spPr>
            <a:xfrm>
              <a:off x="1899578" y="2230444"/>
              <a:ext cx="6296206" cy="285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תיבת טקסט 13">
              <a:extLst>
                <a:ext uri="{FF2B5EF4-FFF2-40B4-BE49-F238E27FC236}">
                  <a16:creationId xmlns:a16="http://schemas.microsoft.com/office/drawing/2014/main" id="{B113EB1B-A99A-4C28-A03F-896AC8FC3EC0}"/>
                </a:ext>
              </a:extLst>
            </p:cNvPr>
            <p:cNvSpPr txBox="1"/>
            <p:nvPr/>
          </p:nvSpPr>
          <p:spPr>
            <a:xfrm>
              <a:off x="1746017" y="2276254"/>
              <a:ext cx="6666539" cy="2858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type, Population 5km, Population 10km, Population 30km, Population 100km</a:t>
              </a:r>
              <a:endParaRPr lang="he-IL"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p:txBody>
        </p:sp>
      </p:grpSp>
      <p:sp>
        <p:nvSpPr>
          <p:cNvPr id="12" name="מחבר ישר 11">
            <a:extLst>
              <a:ext uri="{FF2B5EF4-FFF2-40B4-BE49-F238E27FC236}">
                <a16:creationId xmlns:a16="http://schemas.microsoft.com/office/drawing/2014/main" id="{7B8C8EE1-7C6A-4B3D-AA79-AF8828E7B22B}"/>
              </a:ext>
            </a:extLst>
          </p:cNvPr>
          <p:cNvSpPr/>
          <p:nvPr/>
        </p:nvSpPr>
        <p:spPr>
          <a:xfrm>
            <a:off x="2263550" y="479715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מחבר ישר 17">
            <a:extLst>
              <a:ext uri="{FF2B5EF4-FFF2-40B4-BE49-F238E27FC236}">
                <a16:creationId xmlns:a16="http://schemas.microsoft.com/office/drawing/2014/main" id="{82AA0484-8E2D-41CC-99CC-EF3A3034E9C6}"/>
              </a:ext>
            </a:extLst>
          </p:cNvPr>
          <p:cNvSpPr/>
          <p:nvPr/>
        </p:nvSpPr>
        <p:spPr>
          <a:xfrm>
            <a:off x="2259940" y="443711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תיבת טקסט 2">
            <a:extLst>
              <a:ext uri="{FF2B5EF4-FFF2-40B4-BE49-F238E27FC236}">
                <a16:creationId xmlns:a16="http://schemas.microsoft.com/office/drawing/2014/main" id="{6C925D32-B9DD-492B-989A-E61A189AA29B}"/>
              </a:ext>
            </a:extLst>
          </p:cNvPr>
          <p:cNvSpPr txBox="1"/>
          <p:nvPr/>
        </p:nvSpPr>
        <p:spPr>
          <a:xfrm>
            <a:off x="1964083" y="4159533"/>
            <a:ext cx="6807461" cy="523220"/>
          </a:xfrm>
          <a:prstGeom prst="rect">
            <a:avLst/>
          </a:prstGeom>
          <a:noFill/>
        </p:spPr>
        <p:txBody>
          <a:bodyPr wrap="square" rtlCol="0">
            <a:spAutoFit/>
          </a:bodyPr>
          <a:lstStyle/>
          <a:p>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Stop date, Latitude, Longitude, Volcano height, Country, Primary volcano </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a:p>
            <a:endParaRPr lang="en-IL" sz="1400" i="1" dirty="0"/>
          </a:p>
        </p:txBody>
      </p:sp>
      <p:sp>
        <p:nvSpPr>
          <p:cNvPr id="5" name="תיבת טקסט 4">
            <a:extLst>
              <a:ext uri="{FF2B5EF4-FFF2-40B4-BE49-F238E27FC236}">
                <a16:creationId xmlns:a16="http://schemas.microsoft.com/office/drawing/2014/main" id="{C13AEC69-F06C-476E-9CD0-5FAB0200A813}"/>
              </a:ext>
            </a:extLst>
          </p:cNvPr>
          <p:cNvSpPr txBox="1"/>
          <p:nvPr/>
        </p:nvSpPr>
        <p:spPr>
          <a:xfrm>
            <a:off x="1971554" y="3817696"/>
            <a:ext cx="6845730" cy="523220"/>
          </a:xfrm>
          <a:prstGeom prst="rect">
            <a:avLst/>
          </a:prstGeom>
          <a:noFill/>
        </p:spPr>
        <p:txBody>
          <a:bodyPr wrap="square" rtlCol="0">
            <a:spAutoFit/>
          </a:bodyPr>
          <a:lstStyle/>
          <a:p>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Volcano name, Eruption certainty, Start date, Max VEI, Evidence method,  </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a:p>
            <a:endParaRPr lang="en-IL" sz="1400" i="1" dirty="0"/>
          </a:p>
        </p:txBody>
      </p:sp>
      <p:sp>
        <p:nvSpPr>
          <p:cNvPr id="19" name="מחבר ישר 18">
            <a:extLst>
              <a:ext uri="{FF2B5EF4-FFF2-40B4-BE49-F238E27FC236}">
                <a16:creationId xmlns:a16="http://schemas.microsoft.com/office/drawing/2014/main" id="{4E278DA6-1784-49D0-B367-31D91C836002}"/>
              </a:ext>
            </a:extLst>
          </p:cNvPr>
          <p:cNvSpPr/>
          <p:nvPr/>
        </p:nvSpPr>
        <p:spPr>
          <a:xfrm>
            <a:off x="2267744" y="4101119"/>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97854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הר, טבע, שמים, חוץ&#10;&#10;התיאור נוצר באופן אוטומטי">
            <a:extLst>
              <a:ext uri="{FF2B5EF4-FFF2-40B4-BE49-F238E27FC236}">
                <a16:creationId xmlns:a16="http://schemas.microsoft.com/office/drawing/2014/main" id="{17F09C2B-FC9D-4B39-B9AC-D6F9E17E536C}"/>
              </a:ext>
            </a:extLst>
          </p:cNvPr>
          <p:cNvPicPr>
            <a:picLocks noChangeAspect="1"/>
          </p:cNvPicPr>
          <p:nvPr/>
        </p:nvPicPr>
        <p:blipFill>
          <a:blip r:embed="rId2"/>
          <a:stretch>
            <a:fillRect/>
          </a:stretch>
        </p:blipFill>
        <p:spPr>
          <a:xfrm>
            <a:off x="0" y="0"/>
            <a:ext cx="9144000" cy="6858000"/>
          </a:xfrm>
          <a:prstGeom prst="rect">
            <a:avLst/>
          </a:prstGeom>
          <a:effectLst>
            <a:glow rad="25400">
              <a:srgbClr val="0078D2">
                <a:alpha val="39000"/>
              </a:srgbClr>
            </a:glow>
            <a:reflection endPos="0" dist="76200" dir="5400000" sy="-100000" algn="bl" rotWithShape="0"/>
            <a:softEdge rad="190500"/>
          </a:effectLst>
        </p:spPr>
      </p:pic>
      <p:sp>
        <p:nvSpPr>
          <p:cNvPr id="8" name="מלבן 1">
            <a:extLst>
              <a:ext uri="{FF2B5EF4-FFF2-40B4-BE49-F238E27FC236}">
                <a16:creationId xmlns:a16="http://schemas.microsoft.com/office/drawing/2014/main" id="{732BF6F5-E3BF-4EFA-A414-E95EC5FE7920}"/>
              </a:ext>
            </a:extLst>
          </p:cNvPr>
          <p:cNvSpPr>
            <a:spLocks noGrp="1"/>
          </p:cNvSpPr>
          <p:nvPr>
            <p:ph type="title"/>
          </p:nvPr>
        </p:nvSpPr>
        <p:spPr>
          <a:xfrm flipH="1">
            <a:off x="3602559" y="2249444"/>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cleaning</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9" name="מלבן 1">
            <a:extLst>
              <a:ext uri="{FF2B5EF4-FFF2-40B4-BE49-F238E27FC236}">
                <a16:creationId xmlns:a16="http://schemas.microsoft.com/office/drawing/2014/main" id="{190318B9-E7A3-48EF-911A-EED6EDE3CD04}"/>
              </a:ext>
            </a:extLst>
          </p:cNvPr>
          <p:cNvSpPr txBox="1">
            <a:spLocks/>
          </p:cNvSpPr>
          <p:nvPr/>
        </p:nvSpPr>
        <p:spPr>
          <a:xfrm flipH="1">
            <a:off x="-1836712" y="22494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data</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267902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מלבן 1"/>
          <p:cNvSpPr>
            <a:spLocks noGrp="1"/>
          </p:cNvSpPr>
          <p:nvPr>
            <p:ph type="title"/>
          </p:nvPr>
        </p:nvSpPr>
        <p:spPr>
          <a:xfrm flipH="1">
            <a:off x="3419053" y="245477"/>
            <a:ext cx="5689451" cy="675926"/>
          </a:xfrm>
          <a:effectLst>
            <a:glow rad="63500">
              <a:schemeClr val="accent1">
                <a:satMod val="175000"/>
                <a:alpha val="40000"/>
              </a:schemeClr>
            </a:glow>
          </a:effectLst>
        </p:spPr>
        <p:txBody>
          <a:bodyPr rtlCol="1"/>
          <a:lstStyle/>
          <a:p>
            <a:pPr algn="r" rtl="1"/>
            <a:r>
              <a:rPr lang="en-US" sz="32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handling missing data</a:t>
            </a:r>
            <a:endParaRPr lang="he-IL" sz="32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grpSp>
        <p:nvGrpSpPr>
          <p:cNvPr id="16" name="קבוצה 15">
            <a:extLst>
              <a:ext uri="{FF2B5EF4-FFF2-40B4-BE49-F238E27FC236}">
                <a16:creationId xmlns:a16="http://schemas.microsoft.com/office/drawing/2014/main" id="{92B4D1F2-57B4-4296-B895-05D9C201FBF9}"/>
              </a:ext>
              <a:ext uri="{C183D7F6-B498-43B3-948B-1728B52AA6E4}">
                <adec:decorative xmlns:adec="http://schemas.microsoft.com/office/drawing/2017/decorative" val="1"/>
              </a:ext>
            </a:extLst>
          </p:cNvPr>
          <p:cNvGrpSpPr/>
          <p:nvPr/>
        </p:nvGrpSpPr>
        <p:grpSpPr>
          <a:xfrm>
            <a:off x="569553" y="1201316"/>
            <a:ext cx="3647088" cy="571500"/>
            <a:chOff x="6685118" y="3171825"/>
            <a:chExt cx="3168968" cy="514350"/>
          </a:xfrm>
        </p:grpSpPr>
        <p:pic>
          <p:nvPicPr>
            <p:cNvPr id="17" name="גרפיקה 16">
              <a:extLst>
                <a:ext uri="{FF2B5EF4-FFF2-40B4-BE49-F238E27FC236}">
                  <a16:creationId xmlns:a16="http://schemas.microsoft.com/office/drawing/2014/main" id="{B6AD3AED-D5E2-4C29-8755-E4B2ADF9EA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685118" y="3171825"/>
              <a:ext cx="2466975" cy="514350"/>
            </a:xfrm>
            <a:prstGeom prst="rect">
              <a:avLst/>
            </a:prstGeom>
          </p:spPr>
        </p:pic>
        <p:pic>
          <p:nvPicPr>
            <p:cNvPr id="18" name="גרפיקה 17">
              <a:extLst>
                <a:ext uri="{FF2B5EF4-FFF2-40B4-BE49-F238E27FC236}">
                  <a16:creationId xmlns:a16="http://schemas.microsoft.com/office/drawing/2014/main" id="{A6ED6F43-3391-44F1-ACB4-DAB2C01D10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949211" y="3171825"/>
              <a:ext cx="904875" cy="514350"/>
            </a:xfrm>
            <a:prstGeom prst="rect">
              <a:avLst/>
            </a:prstGeom>
          </p:spPr>
        </p:pic>
      </p:grpSp>
      <p:sp>
        <p:nvSpPr>
          <p:cNvPr id="13" name="מלבן 2">
            <a:extLst>
              <a:ext uri="{FF2B5EF4-FFF2-40B4-BE49-F238E27FC236}">
                <a16:creationId xmlns:a16="http://schemas.microsoft.com/office/drawing/2014/main" id="{C96BEBCF-6B37-4CB0-B101-BE4FC27A8A83}"/>
              </a:ext>
            </a:extLst>
          </p:cNvPr>
          <p:cNvSpPr txBox="1">
            <a:spLocks/>
          </p:cNvSpPr>
          <p:nvPr/>
        </p:nvSpPr>
        <p:spPr>
          <a:xfrm flipH="1">
            <a:off x="4938697" y="1844824"/>
            <a:ext cx="3643064" cy="3325688"/>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“Activity Area” and “Stop Date” columns ware erased since more than a half of the data was empty. Therefore, these columns are irrelevant. </a:t>
            </a: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After taking care of all the cells, we dropped each row that contained missing values using the “</a:t>
            </a:r>
            <a:r>
              <a:rPr lang="en-US" sz="1100" dirty="0" err="1">
                <a:solidFill>
                  <a:schemeClr val="bg1"/>
                </a:solidFill>
                <a:latin typeface="Century Gothic" panose="020B0502020202020204" pitchFamily="34" charset="0"/>
                <a:ea typeface="Tahoma" panose="020B0604030504040204" pitchFamily="34" charset="0"/>
                <a:cs typeface="Tahoma" panose="020B0604030504040204" pitchFamily="34" charset="0"/>
              </a:rPr>
              <a:t>dropna</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 method.</a:t>
            </a: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9" name="קבוצה 18">
            <a:extLst>
              <a:ext uri="{FF2B5EF4-FFF2-40B4-BE49-F238E27FC236}">
                <a16:creationId xmlns:a16="http://schemas.microsoft.com/office/drawing/2014/main" id="{24C46028-366E-4F67-A5A9-B08CF5110F58}"/>
              </a:ext>
              <a:ext uri="{C183D7F6-B498-43B3-948B-1728B52AA6E4}">
                <adec:decorative xmlns:adec="http://schemas.microsoft.com/office/drawing/2017/decorative" val="1"/>
              </a:ext>
            </a:extLst>
          </p:cNvPr>
          <p:cNvGrpSpPr/>
          <p:nvPr/>
        </p:nvGrpSpPr>
        <p:grpSpPr>
          <a:xfrm>
            <a:off x="5033393" y="1196752"/>
            <a:ext cx="3643063" cy="571500"/>
            <a:chOff x="-1338739" y="3171825"/>
            <a:chExt cx="3134199" cy="514350"/>
          </a:xfrm>
        </p:grpSpPr>
        <p:pic>
          <p:nvPicPr>
            <p:cNvPr id="20" name="גרפיקה 19">
              <a:extLst>
                <a:ext uri="{FF2B5EF4-FFF2-40B4-BE49-F238E27FC236}">
                  <a16:creationId xmlns:a16="http://schemas.microsoft.com/office/drawing/2014/main" id="{0B87D64D-964F-46D7-B928-3AA29C95BD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38739" y="3171825"/>
              <a:ext cx="2466975" cy="514350"/>
            </a:xfrm>
            <a:prstGeom prst="rect">
              <a:avLst/>
            </a:prstGeom>
          </p:spPr>
        </p:pic>
        <p:pic>
          <p:nvPicPr>
            <p:cNvPr id="21" name="גרפיקה 20">
              <a:extLst>
                <a:ext uri="{FF2B5EF4-FFF2-40B4-BE49-F238E27FC236}">
                  <a16:creationId xmlns:a16="http://schemas.microsoft.com/office/drawing/2014/main" id="{BA2DF9F9-5B5B-4C03-B98F-60F7655E2AA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88681" y="3171825"/>
              <a:ext cx="904875" cy="514350"/>
            </a:xfrm>
            <a:prstGeom prst="rect">
              <a:avLst/>
            </a:prstGeom>
          </p:spPr>
        </p:pic>
      </p:grpSp>
      <p:sp>
        <p:nvSpPr>
          <p:cNvPr id="14" name="מלבן 2">
            <a:extLst>
              <a:ext uri="{FF2B5EF4-FFF2-40B4-BE49-F238E27FC236}">
                <a16:creationId xmlns:a16="http://schemas.microsoft.com/office/drawing/2014/main" id="{EEE08402-AE66-4BD0-91FE-EE2B207C31A1}"/>
              </a:ext>
            </a:extLst>
          </p:cNvPr>
          <p:cNvSpPr txBox="1">
            <a:spLocks/>
          </p:cNvSpPr>
          <p:nvPr/>
        </p:nvSpPr>
        <p:spPr>
          <a:xfrm flipH="1">
            <a:off x="827584" y="1252261"/>
            <a:ext cx="2492619" cy="539877"/>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rtl="1">
              <a:spcBef>
                <a:spcPts val="0"/>
              </a:spcBef>
              <a:buNone/>
            </a:pPr>
            <a:r>
              <a:rPr lang="en-US" sz="125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Filling data (‘Max VEI’ and ‘Evidence Method’)</a:t>
            </a:r>
            <a:endParaRPr lang="he-IL" sz="125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sp>
        <p:nvSpPr>
          <p:cNvPr id="12" name="מלבן 2">
            <a:extLst>
              <a:ext uri="{FF2B5EF4-FFF2-40B4-BE49-F238E27FC236}">
                <a16:creationId xmlns:a16="http://schemas.microsoft.com/office/drawing/2014/main" id="{726B5A03-7F87-4174-B569-E5E11B47BD78}"/>
              </a:ext>
            </a:extLst>
          </p:cNvPr>
          <p:cNvSpPr txBox="1">
            <a:spLocks/>
          </p:cNvSpPr>
          <p:nvPr/>
        </p:nvSpPr>
        <p:spPr>
          <a:xfrm flipH="1">
            <a:off x="5612827" y="1327448"/>
            <a:ext cx="1828801" cy="539877"/>
          </a:xfrm>
          <a:prstGeom prst="rect">
            <a:avLst/>
          </a:prstGeom>
          <a:effectLst>
            <a:outerShdw blurRad="50800" dist="25400" dir="5400000" algn="ctr" rotWithShape="0">
              <a:srgbClr val="000000">
                <a:alpha val="43137"/>
              </a:srgbClr>
            </a:outerShdw>
          </a:effectLst>
        </p:spPr>
        <p:txBody>
          <a:bodyPr vert="horz" rtlCol="1" anchor="t">
            <a:norm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rtl="1">
              <a:spcBef>
                <a:spcPts val="0"/>
              </a:spcBef>
              <a:buNone/>
            </a:pPr>
            <a:r>
              <a:rPr lang="en-US" sz="13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Dropping null values</a:t>
            </a:r>
            <a:endParaRPr lang="he-IL" sz="13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sp>
        <p:nvSpPr>
          <p:cNvPr id="23" name="מציין מיקום של כותרת תחתונה 4">
            <a:extLst>
              <a:ext uri="{FF2B5EF4-FFF2-40B4-BE49-F238E27FC236}">
                <a16:creationId xmlns:a16="http://schemas.microsoft.com/office/drawing/2014/main" id="{ED2251F1-08E2-44B4-A078-A846B65D27E4}"/>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26" name="מציין מיקום של מספר שקופית 5">
            <a:extLst>
              <a:ext uri="{FF2B5EF4-FFF2-40B4-BE49-F238E27FC236}">
                <a16:creationId xmlns:a16="http://schemas.microsoft.com/office/drawing/2014/main" id="{1D715138-0069-4BE3-8DFA-8BA5866B0D7A}"/>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9</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24" name="מלבן 2">
            <a:extLst>
              <a:ext uri="{FF2B5EF4-FFF2-40B4-BE49-F238E27FC236}">
                <a16:creationId xmlns:a16="http://schemas.microsoft.com/office/drawing/2014/main" id="{50950ABE-31A8-44EE-81F6-2C799A866A21}"/>
              </a:ext>
            </a:extLst>
          </p:cNvPr>
          <p:cNvSpPr txBox="1">
            <a:spLocks/>
          </p:cNvSpPr>
          <p:nvPr/>
        </p:nvSpPr>
        <p:spPr>
          <a:xfrm flipH="1">
            <a:off x="467544" y="1844824"/>
            <a:ext cx="3577713" cy="3425066"/>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Filling Max VEI with mean values. We took each volcano that had several eruptions, calculated their  Max VEI averages and added them to the missing cells. Those who had no Max VEI history at all, were dropped</a:t>
            </a:r>
            <a:r>
              <a:rPr lang="en-US" sz="1100" dirty="0">
                <a:solidFill>
                  <a:srgbClr val="FF0000"/>
                </a:solidFill>
                <a:latin typeface="Century Gothic" panose="020B0502020202020204" pitchFamily="34" charset="0"/>
                <a:ea typeface="Tahoma" panose="020B0604030504040204" pitchFamily="34" charset="0"/>
                <a:cs typeface="Tahoma" panose="020B0604030504040204" pitchFamily="34" charset="0"/>
              </a:rPr>
              <a:t> </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completely. </a:t>
            </a: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4" name="תמונה 3">
            <a:extLst>
              <a:ext uri="{FF2B5EF4-FFF2-40B4-BE49-F238E27FC236}">
                <a16:creationId xmlns:a16="http://schemas.microsoft.com/office/drawing/2014/main" id="{C02E5904-05E1-4A46-B8DE-257197C547B3}"/>
              </a:ext>
            </a:extLst>
          </p:cNvPr>
          <p:cNvPicPr>
            <a:picLocks noChangeAspect="1"/>
          </p:cNvPicPr>
          <p:nvPr/>
        </p:nvPicPr>
        <p:blipFill>
          <a:blip r:embed="rId7"/>
          <a:stretch>
            <a:fillRect/>
          </a:stretch>
        </p:blipFill>
        <p:spPr>
          <a:xfrm>
            <a:off x="4788024" y="2492896"/>
            <a:ext cx="4128535" cy="1300117"/>
          </a:xfrm>
          <a:prstGeom prst="foldedCorner">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F00F2B2B-3142-4F8C-AF62-BD913B74C8A9}"/>
              </a:ext>
            </a:extLst>
          </p:cNvPr>
          <p:cNvPicPr>
            <a:picLocks noChangeAspect="1"/>
          </p:cNvPicPr>
          <p:nvPr/>
        </p:nvPicPr>
        <p:blipFill rotWithShape="1">
          <a:blip r:embed="rId8"/>
          <a:srcRect r="33792"/>
          <a:stretch/>
        </p:blipFill>
        <p:spPr>
          <a:xfrm>
            <a:off x="562239" y="5788824"/>
            <a:ext cx="3577713" cy="936459"/>
          </a:xfrm>
          <a:prstGeom prst="foldedCorner">
            <a:avLst/>
          </a:prstGeom>
          <a:ln>
            <a:noFill/>
          </a:ln>
          <a:effectLst>
            <a:outerShdw blurRad="292100" dist="139700" dir="2700000" algn="tl" rotWithShape="0">
              <a:srgbClr val="333333">
                <a:alpha val="65000"/>
              </a:srgbClr>
            </a:outerShdw>
          </a:effectLst>
        </p:spPr>
      </p:pic>
      <p:pic>
        <p:nvPicPr>
          <p:cNvPr id="10" name="תמונה 9">
            <a:extLst>
              <a:ext uri="{FF2B5EF4-FFF2-40B4-BE49-F238E27FC236}">
                <a16:creationId xmlns:a16="http://schemas.microsoft.com/office/drawing/2014/main" id="{11C403F8-7B16-4DC5-9B18-29929C159CBE}"/>
              </a:ext>
            </a:extLst>
          </p:cNvPr>
          <p:cNvPicPr>
            <a:picLocks noChangeAspect="1"/>
          </p:cNvPicPr>
          <p:nvPr/>
        </p:nvPicPr>
        <p:blipFill>
          <a:blip r:embed="rId9"/>
          <a:stretch>
            <a:fillRect/>
          </a:stretch>
        </p:blipFill>
        <p:spPr>
          <a:xfrm>
            <a:off x="4938697" y="4657196"/>
            <a:ext cx="3595630" cy="2008103"/>
          </a:xfrm>
          <a:prstGeom prst="foldedCorner">
            <a:avLst/>
          </a:prstGeom>
          <a:ln>
            <a:noFill/>
          </a:ln>
          <a:effectLst>
            <a:outerShdw blurRad="292100" dist="139700" dir="2700000" algn="tl" rotWithShape="0">
              <a:srgbClr val="333333">
                <a:alpha val="65000"/>
              </a:srgbClr>
            </a:outerShdw>
          </a:effectLst>
        </p:spPr>
      </p:pic>
      <p:pic>
        <p:nvPicPr>
          <p:cNvPr id="33" name="תמונה 32">
            <a:extLst>
              <a:ext uri="{FF2B5EF4-FFF2-40B4-BE49-F238E27FC236}">
                <a16:creationId xmlns:a16="http://schemas.microsoft.com/office/drawing/2014/main" id="{55DA5680-925C-4CB1-BC41-0FDE0CC0CA5D}"/>
              </a:ext>
            </a:extLst>
          </p:cNvPr>
          <p:cNvPicPr>
            <a:picLocks noChangeAspect="1"/>
          </p:cNvPicPr>
          <p:nvPr/>
        </p:nvPicPr>
        <p:blipFill>
          <a:blip r:embed="rId10"/>
          <a:stretch>
            <a:fillRect/>
          </a:stretch>
        </p:blipFill>
        <p:spPr>
          <a:xfrm>
            <a:off x="755026" y="2924944"/>
            <a:ext cx="2829470" cy="2097611"/>
          </a:xfrm>
          <a:prstGeom prst="rect">
            <a:avLst/>
          </a:prstGeom>
          <a:ln>
            <a:noFill/>
          </a:ln>
          <a:effectLst>
            <a:outerShdw blurRad="292100" dist="139700" dir="2700000" algn="tl" rotWithShape="0">
              <a:srgbClr val="333333">
                <a:alpha val="65000"/>
              </a:srgbClr>
            </a:outerShdw>
          </a:effectLst>
        </p:spPr>
      </p:pic>
      <p:sp>
        <p:nvSpPr>
          <p:cNvPr id="35" name="מלבן 2">
            <a:extLst>
              <a:ext uri="{FF2B5EF4-FFF2-40B4-BE49-F238E27FC236}">
                <a16:creationId xmlns:a16="http://schemas.microsoft.com/office/drawing/2014/main" id="{17F44C4E-E584-49C9-8CC3-110B41DC9E4A}"/>
              </a:ext>
            </a:extLst>
          </p:cNvPr>
          <p:cNvSpPr txBox="1">
            <a:spLocks/>
          </p:cNvSpPr>
          <p:nvPr/>
        </p:nvSpPr>
        <p:spPr>
          <a:xfrm flipH="1">
            <a:off x="491260" y="3082392"/>
            <a:ext cx="3725380" cy="3107558"/>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Filling</a:t>
            </a:r>
            <a:r>
              <a:rPr lang="en-US" sz="1100" dirty="0">
                <a:solidFill>
                  <a:schemeClr val="accent1"/>
                </a:solidFill>
                <a:latin typeface="Century Gothic" panose="020B0502020202020204" pitchFamily="34" charset="0"/>
                <a:ea typeface="Tahoma" panose="020B0604030504040204" pitchFamily="34" charset="0"/>
                <a:cs typeface="Tahoma" panose="020B0604030504040204" pitchFamily="34" charset="0"/>
              </a:rPr>
              <a:t> </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‘Evidence Method’ with upper neighbor value. We filled each missing cell with its neighbor’s value using the method: “</a:t>
            </a:r>
            <a:r>
              <a:rPr lang="en-US" sz="1100" dirty="0" err="1">
                <a:solidFill>
                  <a:schemeClr val="bg1"/>
                </a:solidFill>
                <a:latin typeface="Century Gothic" panose="020B0502020202020204" pitchFamily="34" charset="0"/>
                <a:ea typeface="Tahoma" panose="020B0604030504040204" pitchFamily="34" charset="0"/>
                <a:cs typeface="Tahoma" panose="020B0604030504040204" pitchFamily="34" charset="0"/>
              </a:rPr>
              <a:t>ffill</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t>
            </a: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581878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התלהבות">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Office_53232608_TF10167107_Win32" id="{25500ED9-50BB-4141-8B77-316FCE4D3AA1}" vid="{1EEE52CD-9786-4C58-AE63-6A3575188899}"/>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2.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דוח מצב של פרויקט</Template>
  <TotalTime>10519</TotalTime>
  <Words>1889</Words>
  <Application>Microsoft Office PowerPoint</Application>
  <PresentationFormat>‫הצגה על המסך (4:3)</PresentationFormat>
  <Paragraphs>211</Paragraphs>
  <Slides>25</Slides>
  <Notes>19</Notes>
  <HiddenSlides>0</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25</vt:i4>
      </vt:variant>
    </vt:vector>
  </HeadingPairs>
  <TitlesOfParts>
    <vt:vector size="33" baseType="lpstr">
      <vt:lpstr>Aharoni CLM</vt:lpstr>
      <vt:lpstr>Arial</vt:lpstr>
      <vt:lpstr>Century Gothic</vt:lpstr>
      <vt:lpstr>Copperplate Gothic Light</vt:lpstr>
      <vt:lpstr>FrankRuehl</vt:lpstr>
      <vt:lpstr>Tahoma</vt:lpstr>
      <vt:lpstr>Wingdings 2</vt:lpstr>
      <vt:lpstr>התלהבות</vt:lpstr>
      <vt:lpstr>Volcano Eruptions Prediction Model</vt:lpstr>
      <vt:lpstr>research question</vt:lpstr>
      <vt:lpstr> Phases</vt:lpstr>
      <vt:lpstr>acquisition</vt:lpstr>
      <vt:lpstr>crawling process</vt:lpstr>
      <vt:lpstr>exported data frame</vt:lpstr>
      <vt:lpstr>Crawling resources </vt:lpstr>
      <vt:lpstr>cleaning</vt:lpstr>
      <vt:lpstr>handling missing data</vt:lpstr>
      <vt:lpstr>converting types</vt:lpstr>
      <vt:lpstr>outliers</vt:lpstr>
      <vt:lpstr> EDA</vt:lpstr>
      <vt:lpstr> pie chart</vt:lpstr>
      <vt:lpstr> scatter plot</vt:lpstr>
      <vt:lpstr> hist plot</vt:lpstr>
      <vt:lpstr>מצגת של PowerPoint‏</vt:lpstr>
      <vt:lpstr>knn</vt:lpstr>
      <vt:lpstr>logistic regression</vt:lpstr>
      <vt:lpstr>Multiple ml algos</vt:lpstr>
      <vt:lpstr>Multiple ml algos</vt:lpstr>
      <vt:lpstr>EFFECT</vt:lpstr>
      <vt:lpstr>Wow Effect</vt:lpstr>
      <vt:lpstr>מצגת של PowerPoint‏</vt:lpstr>
      <vt:lpstr>conclusions</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Volcano Eruptions</dc:title>
  <dc:creator>Yulia Kuderko, Gal Israeli, Ram Michaeli</dc:creator>
  <cp:lastModifiedBy>אילנה קודרקו</cp:lastModifiedBy>
  <cp:revision>76</cp:revision>
  <dcterms:created xsi:type="dcterms:W3CDTF">2022-01-19T18:29:28Z</dcterms:created>
  <dcterms:modified xsi:type="dcterms:W3CDTF">2022-01-31T01:04:46Z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